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2"/>
  </p:notesMasterIdLst>
  <p:sldIdLst>
    <p:sldId id="362" r:id="rId5"/>
    <p:sldId id="343" r:id="rId6"/>
    <p:sldId id="344" r:id="rId7"/>
    <p:sldId id="363" r:id="rId8"/>
    <p:sldId id="354" r:id="rId9"/>
    <p:sldId id="355" r:id="rId10"/>
    <p:sldId id="356" r:id="rId11"/>
    <p:sldId id="357" r:id="rId12"/>
    <p:sldId id="358" r:id="rId13"/>
    <p:sldId id="359" r:id="rId14"/>
    <p:sldId id="360" r:id="rId15"/>
    <p:sldId id="266" r:id="rId16"/>
    <p:sldId id="347" r:id="rId17"/>
    <p:sldId id="345" r:id="rId18"/>
    <p:sldId id="346" r:id="rId19"/>
    <p:sldId id="352" r:id="rId20"/>
    <p:sldId id="348" r:id="rId21"/>
    <p:sldId id="349" r:id="rId22"/>
    <p:sldId id="315" r:id="rId23"/>
    <p:sldId id="350" r:id="rId24"/>
    <p:sldId id="295" r:id="rId25"/>
    <p:sldId id="296" r:id="rId26"/>
    <p:sldId id="314" r:id="rId27"/>
    <p:sldId id="300" r:id="rId28"/>
    <p:sldId id="301" r:id="rId29"/>
    <p:sldId id="302" r:id="rId30"/>
    <p:sldId id="277" r:id="rId31"/>
    <p:sldId id="278" r:id="rId32"/>
    <p:sldId id="279" r:id="rId33"/>
    <p:sldId id="317" r:id="rId34"/>
    <p:sldId id="282" r:id="rId35"/>
    <p:sldId id="313" r:id="rId36"/>
    <p:sldId id="290" r:id="rId37"/>
    <p:sldId id="291" r:id="rId38"/>
    <p:sldId id="292" r:id="rId39"/>
    <p:sldId id="264" r:id="rId40"/>
    <p:sldId id="26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143ECB-0E8D-B5A1-BEFB-0B47003B01C9}" v="52" dt="2024-02-13T16:54:26.591"/>
    <p1510:client id="{DF6C8FE8-1686-1DB7-4551-7E7DCF18ABBB}" v="12" dt="2024-02-12T19:37:23.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9" autoAdjust="0"/>
    <p:restoredTop sz="94660"/>
  </p:normalViewPr>
  <p:slideViewPr>
    <p:cSldViewPr snapToGrid="0">
      <p:cViewPr varScale="1">
        <p:scale>
          <a:sx n="92" d="100"/>
          <a:sy n="92" d="100"/>
        </p:scale>
        <p:origin x="200"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47" Type="http://schemas.microsoft.com/office/2016/11/relationships/changesInfo" Target="changesInfos/changesInfo1.xml"/><Relationship Id="rId48" Type="http://schemas.microsoft.com/office/2015/10/relationships/revisionInfo" Target="revisionInfo.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notesMaster" Target="notesMasters/notesMaster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s, Benna R" userId="87932db8-7257-46f5-acc6-649d63d1c449" providerId="ADAL" clId="{64DC5BAD-BE02-40C8-B3B4-C47509E46D46}"/>
    <pc:docChg chg="custSel addSld delSld modSld sldOrd">
      <pc:chgData name="Williams, Benna R" userId="87932db8-7257-46f5-acc6-649d63d1c449" providerId="ADAL" clId="{64DC5BAD-BE02-40C8-B3B4-C47509E46D46}" dt="2024-02-13T16:47:25.583" v="378"/>
      <pc:docMkLst>
        <pc:docMk/>
      </pc:docMkLst>
      <pc:sldChg chg="add">
        <pc:chgData name="Williams, Benna R" userId="87932db8-7257-46f5-acc6-649d63d1c449" providerId="ADAL" clId="{64DC5BAD-BE02-40C8-B3B4-C47509E46D46}" dt="2024-02-12T18:41:26.527" v="94"/>
        <pc:sldMkLst>
          <pc:docMk/>
          <pc:sldMk cId="711612951" sldId="262"/>
        </pc:sldMkLst>
      </pc:sldChg>
      <pc:sldChg chg="del">
        <pc:chgData name="Williams, Benna R" userId="87932db8-7257-46f5-acc6-649d63d1c449" providerId="ADAL" clId="{64DC5BAD-BE02-40C8-B3B4-C47509E46D46}" dt="2024-02-12T18:41:22.714" v="92" actId="2696"/>
        <pc:sldMkLst>
          <pc:docMk/>
          <pc:sldMk cId="2764472672" sldId="262"/>
        </pc:sldMkLst>
      </pc:sldChg>
      <pc:sldChg chg="del">
        <pc:chgData name="Williams, Benna R" userId="87932db8-7257-46f5-acc6-649d63d1c449" providerId="ADAL" clId="{64DC5BAD-BE02-40C8-B3B4-C47509E46D46}" dt="2024-02-12T18:41:22.714" v="93" actId="2696"/>
        <pc:sldMkLst>
          <pc:docMk/>
          <pc:sldMk cId="1952239070" sldId="264"/>
        </pc:sldMkLst>
      </pc:sldChg>
      <pc:sldChg chg="add">
        <pc:chgData name="Williams, Benna R" userId="87932db8-7257-46f5-acc6-649d63d1c449" providerId="ADAL" clId="{64DC5BAD-BE02-40C8-B3B4-C47509E46D46}" dt="2024-02-12T18:41:26.527" v="94"/>
        <pc:sldMkLst>
          <pc:docMk/>
          <pc:sldMk cId="3822336798" sldId="264"/>
        </pc:sldMkLst>
      </pc:sldChg>
      <pc:sldChg chg="del">
        <pc:chgData name="Williams, Benna R" userId="87932db8-7257-46f5-acc6-649d63d1c449" providerId="ADAL" clId="{64DC5BAD-BE02-40C8-B3B4-C47509E46D46}" dt="2024-02-12T18:39:03.934" v="82" actId="2696"/>
        <pc:sldMkLst>
          <pc:docMk/>
          <pc:sldMk cId="3276917529" sldId="283"/>
        </pc:sldMkLst>
      </pc:sldChg>
      <pc:sldChg chg="del">
        <pc:chgData name="Williams, Benna R" userId="87932db8-7257-46f5-acc6-649d63d1c449" providerId="ADAL" clId="{64DC5BAD-BE02-40C8-B3B4-C47509E46D46}" dt="2024-02-12T18:36:34.975" v="9" actId="2696"/>
        <pc:sldMkLst>
          <pc:docMk/>
          <pc:sldMk cId="946571584" sldId="315"/>
        </pc:sldMkLst>
      </pc:sldChg>
      <pc:sldChg chg="modSp add">
        <pc:chgData name="Williams, Benna R" userId="87932db8-7257-46f5-acc6-649d63d1c449" providerId="ADAL" clId="{64DC5BAD-BE02-40C8-B3B4-C47509E46D46}" dt="2024-02-12T18:37:36.435" v="40"/>
        <pc:sldMkLst>
          <pc:docMk/>
          <pc:sldMk cId="2640487585" sldId="315"/>
        </pc:sldMkLst>
        <pc:spChg chg="mod">
          <ac:chgData name="Williams, Benna R" userId="87932db8-7257-46f5-acc6-649d63d1c449" providerId="ADAL" clId="{64DC5BAD-BE02-40C8-B3B4-C47509E46D46}" dt="2024-02-12T18:37:36.435" v="40"/>
          <ac:spMkLst>
            <pc:docMk/>
            <pc:sldMk cId="2640487585" sldId="315"/>
            <ac:spMk id="4" creationId="{00000000-0000-0000-0000-000000000000}"/>
          </ac:spMkLst>
        </pc:spChg>
        <pc:spChg chg="mod">
          <ac:chgData name="Williams, Benna R" userId="87932db8-7257-46f5-acc6-649d63d1c449" providerId="ADAL" clId="{64DC5BAD-BE02-40C8-B3B4-C47509E46D46}" dt="2024-02-12T18:36:49.666" v="28" actId="20577"/>
          <ac:spMkLst>
            <pc:docMk/>
            <pc:sldMk cId="2640487585" sldId="315"/>
            <ac:spMk id="7" creationId="{56BD9457-A892-64BF-A85D-9E115718A986}"/>
          </ac:spMkLst>
        </pc:spChg>
      </pc:sldChg>
      <pc:sldChg chg="modSp">
        <pc:chgData name="Williams, Benna R" userId="87932db8-7257-46f5-acc6-649d63d1c449" providerId="ADAL" clId="{64DC5BAD-BE02-40C8-B3B4-C47509E46D46}" dt="2024-02-13T16:17:17.064" v="114" actId="27636"/>
        <pc:sldMkLst>
          <pc:docMk/>
          <pc:sldMk cId="3256156934" sldId="343"/>
        </pc:sldMkLst>
        <pc:spChg chg="mod">
          <ac:chgData name="Williams, Benna R" userId="87932db8-7257-46f5-acc6-649d63d1c449" providerId="ADAL" clId="{64DC5BAD-BE02-40C8-B3B4-C47509E46D46}" dt="2024-02-13T16:17:17.064" v="114" actId="27636"/>
          <ac:spMkLst>
            <pc:docMk/>
            <pc:sldMk cId="3256156934" sldId="343"/>
            <ac:spMk id="3" creationId="{5E3FD183-B56A-4C38-B8FB-7914F7DEDA82}"/>
          </ac:spMkLst>
        </pc:spChg>
      </pc:sldChg>
      <pc:sldChg chg="modTransition">
        <pc:chgData name="Williams, Benna R" userId="87932db8-7257-46f5-acc6-649d63d1c449" providerId="ADAL" clId="{64DC5BAD-BE02-40C8-B3B4-C47509E46D46}" dt="2024-02-12T18:35:12.317" v="0"/>
        <pc:sldMkLst>
          <pc:docMk/>
          <pc:sldMk cId="1166204823" sldId="345"/>
        </pc:sldMkLst>
      </pc:sldChg>
      <pc:sldChg chg="modTransition">
        <pc:chgData name="Williams, Benna R" userId="87932db8-7257-46f5-acc6-649d63d1c449" providerId="ADAL" clId="{64DC5BAD-BE02-40C8-B3B4-C47509E46D46}" dt="2024-02-12T18:35:12.317" v="0"/>
        <pc:sldMkLst>
          <pc:docMk/>
          <pc:sldMk cId="1537291059" sldId="346"/>
        </pc:sldMkLst>
      </pc:sldChg>
      <pc:sldChg chg="modSp">
        <pc:chgData name="Williams, Benna R" userId="87932db8-7257-46f5-acc6-649d63d1c449" providerId="ADAL" clId="{64DC5BAD-BE02-40C8-B3B4-C47509E46D46}" dt="2024-02-12T18:35:36.279" v="3" actId="255"/>
        <pc:sldMkLst>
          <pc:docMk/>
          <pc:sldMk cId="1985628654" sldId="347"/>
        </pc:sldMkLst>
        <pc:spChg chg="mod">
          <ac:chgData name="Williams, Benna R" userId="87932db8-7257-46f5-acc6-649d63d1c449" providerId="ADAL" clId="{64DC5BAD-BE02-40C8-B3B4-C47509E46D46}" dt="2024-02-12T18:35:36.279" v="3" actId="255"/>
          <ac:spMkLst>
            <pc:docMk/>
            <pc:sldMk cId="1985628654" sldId="347"/>
            <ac:spMk id="4" creationId="{00000000-0000-0000-0000-000000000000}"/>
          </ac:spMkLst>
        </pc:spChg>
      </pc:sldChg>
      <pc:sldChg chg="modSp">
        <pc:chgData name="Williams, Benna R" userId="87932db8-7257-46f5-acc6-649d63d1c449" providerId="ADAL" clId="{64DC5BAD-BE02-40C8-B3B4-C47509E46D46}" dt="2024-02-12T18:40:54.893" v="91" actId="1076"/>
        <pc:sldMkLst>
          <pc:docMk/>
          <pc:sldMk cId="109881400" sldId="348"/>
        </pc:sldMkLst>
        <pc:spChg chg="mod">
          <ac:chgData name="Williams, Benna R" userId="87932db8-7257-46f5-acc6-649d63d1c449" providerId="ADAL" clId="{64DC5BAD-BE02-40C8-B3B4-C47509E46D46}" dt="2024-02-12T18:40:54.893" v="91" actId="1076"/>
          <ac:spMkLst>
            <pc:docMk/>
            <pc:sldMk cId="109881400" sldId="348"/>
            <ac:spMk id="4" creationId="{00000000-0000-0000-0000-000000000000}"/>
          </ac:spMkLst>
        </pc:spChg>
        <pc:spChg chg="mod">
          <ac:chgData name="Williams, Benna R" userId="87932db8-7257-46f5-acc6-649d63d1c449" providerId="ADAL" clId="{64DC5BAD-BE02-40C8-B3B4-C47509E46D46}" dt="2024-02-12T18:40:51.492" v="90" actId="1076"/>
          <ac:spMkLst>
            <pc:docMk/>
            <pc:sldMk cId="109881400" sldId="348"/>
            <ac:spMk id="8" creationId="{2765BE20-26AB-DCF6-DA85-054F88BDB18E}"/>
          </ac:spMkLst>
        </pc:spChg>
      </pc:sldChg>
      <pc:sldChg chg="modSp add ord">
        <pc:chgData name="Williams, Benna R" userId="87932db8-7257-46f5-acc6-649d63d1c449" providerId="ADAL" clId="{64DC5BAD-BE02-40C8-B3B4-C47509E46D46}" dt="2024-02-12T18:38:25.639" v="81" actId="20577"/>
        <pc:sldMkLst>
          <pc:docMk/>
          <pc:sldMk cId="355696925" sldId="349"/>
        </pc:sldMkLst>
        <pc:spChg chg="mod">
          <ac:chgData name="Williams, Benna R" userId="87932db8-7257-46f5-acc6-649d63d1c449" providerId="ADAL" clId="{64DC5BAD-BE02-40C8-B3B4-C47509E46D46}" dt="2024-02-12T18:38:25.639" v="81" actId="20577"/>
          <ac:spMkLst>
            <pc:docMk/>
            <pc:sldMk cId="355696925" sldId="349"/>
            <ac:spMk id="7" creationId="{56BD9457-A892-64BF-A85D-9E115718A986}"/>
          </ac:spMkLst>
        </pc:spChg>
      </pc:sldChg>
      <pc:sldChg chg="modSp add">
        <pc:chgData name="Williams, Benna R" userId="87932db8-7257-46f5-acc6-649d63d1c449" providerId="ADAL" clId="{64DC5BAD-BE02-40C8-B3B4-C47509E46D46}" dt="2024-02-12T18:38:05.740" v="56" actId="20577"/>
        <pc:sldMkLst>
          <pc:docMk/>
          <pc:sldMk cId="4253591316" sldId="350"/>
        </pc:sldMkLst>
        <pc:spChg chg="mod">
          <ac:chgData name="Williams, Benna R" userId="87932db8-7257-46f5-acc6-649d63d1c449" providerId="ADAL" clId="{64DC5BAD-BE02-40C8-B3B4-C47509E46D46}" dt="2024-02-12T18:38:05.740" v="56" actId="20577"/>
          <ac:spMkLst>
            <pc:docMk/>
            <pc:sldMk cId="4253591316" sldId="350"/>
            <ac:spMk id="4" creationId="{00000000-0000-0000-0000-000000000000}"/>
          </ac:spMkLst>
        </pc:spChg>
      </pc:sldChg>
      <pc:sldChg chg="addSp delSp modSp add">
        <pc:chgData name="Williams, Benna R" userId="87932db8-7257-46f5-acc6-649d63d1c449" providerId="ADAL" clId="{64DC5BAD-BE02-40C8-B3B4-C47509E46D46}" dt="2024-02-12T18:50:06.596" v="112" actId="14100"/>
        <pc:sldMkLst>
          <pc:docMk/>
          <pc:sldMk cId="417300620" sldId="351"/>
        </pc:sldMkLst>
        <pc:spChg chg="del">
          <ac:chgData name="Williams, Benna R" userId="87932db8-7257-46f5-acc6-649d63d1c449" providerId="ADAL" clId="{64DC5BAD-BE02-40C8-B3B4-C47509E46D46}" dt="2024-02-12T18:42:07.247" v="101" actId="478"/>
          <ac:spMkLst>
            <pc:docMk/>
            <pc:sldMk cId="417300620" sldId="351"/>
            <ac:spMk id="2" creationId="{00000000-0000-0000-0000-000000000000}"/>
          </ac:spMkLst>
        </pc:spChg>
        <pc:spChg chg="mod">
          <ac:chgData name="Williams, Benna R" userId="87932db8-7257-46f5-acc6-649d63d1c449" providerId="ADAL" clId="{64DC5BAD-BE02-40C8-B3B4-C47509E46D46}" dt="2024-02-12T18:50:06.596" v="112" actId="14100"/>
          <ac:spMkLst>
            <pc:docMk/>
            <pc:sldMk cId="417300620" sldId="351"/>
            <ac:spMk id="3" creationId="{00000000-0000-0000-0000-000000000000}"/>
          </ac:spMkLst>
        </pc:spChg>
        <pc:spChg chg="add del mod">
          <ac:chgData name="Williams, Benna R" userId="87932db8-7257-46f5-acc6-649d63d1c449" providerId="ADAL" clId="{64DC5BAD-BE02-40C8-B3B4-C47509E46D46}" dt="2024-02-12T18:42:11.319" v="102" actId="478"/>
          <ac:spMkLst>
            <pc:docMk/>
            <pc:sldMk cId="417300620" sldId="351"/>
            <ac:spMk id="6" creationId="{49DDDAAF-64FA-4EEE-BD56-DD25D7BC796A}"/>
          </ac:spMkLst>
        </pc:spChg>
      </pc:sldChg>
      <pc:sldChg chg="ord">
        <pc:chgData name="Williams, Benna R" userId="87932db8-7257-46f5-acc6-649d63d1c449" providerId="ADAL" clId="{64DC5BAD-BE02-40C8-B3B4-C47509E46D46}" dt="2024-02-13T16:17:19.620" v="115"/>
        <pc:sldMkLst>
          <pc:docMk/>
          <pc:sldMk cId="203669639" sldId="353"/>
        </pc:sldMkLst>
      </pc:sldChg>
      <pc:sldChg chg="modSp add">
        <pc:chgData name="Williams, Benna R" userId="87932db8-7257-46f5-acc6-649d63d1c449" providerId="ADAL" clId="{64DC5BAD-BE02-40C8-B3B4-C47509E46D46}" dt="2024-02-13T16:18:14.130" v="174" actId="207"/>
        <pc:sldMkLst>
          <pc:docMk/>
          <pc:sldMk cId="3260142305" sldId="354"/>
        </pc:sldMkLst>
        <pc:spChg chg="mod">
          <ac:chgData name="Williams, Benna R" userId="87932db8-7257-46f5-acc6-649d63d1c449" providerId="ADAL" clId="{64DC5BAD-BE02-40C8-B3B4-C47509E46D46}" dt="2024-02-13T16:18:08.143" v="172" actId="20577"/>
          <ac:spMkLst>
            <pc:docMk/>
            <pc:sldMk cId="3260142305" sldId="354"/>
            <ac:spMk id="2" creationId="{0C35D9DF-9C55-4FF5-939A-1152D3A23AF4}"/>
          </ac:spMkLst>
        </pc:spChg>
        <pc:spChg chg="mod">
          <ac:chgData name="Williams, Benna R" userId="87932db8-7257-46f5-acc6-649d63d1c449" providerId="ADAL" clId="{64DC5BAD-BE02-40C8-B3B4-C47509E46D46}" dt="2024-02-13T16:18:14.130" v="174" actId="207"/>
          <ac:spMkLst>
            <pc:docMk/>
            <pc:sldMk cId="3260142305" sldId="354"/>
            <ac:spMk id="3" creationId="{E3CD630F-62CE-4289-B035-3DADCD2B6EF5}"/>
          </ac:spMkLst>
        </pc:spChg>
      </pc:sldChg>
      <pc:sldChg chg="modSp add">
        <pc:chgData name="Williams, Benna R" userId="87932db8-7257-46f5-acc6-649d63d1c449" providerId="ADAL" clId="{64DC5BAD-BE02-40C8-B3B4-C47509E46D46}" dt="2024-02-13T16:19:22.802" v="184" actId="113"/>
        <pc:sldMkLst>
          <pc:docMk/>
          <pc:sldMk cId="1197543845" sldId="355"/>
        </pc:sldMkLst>
        <pc:spChg chg="mod">
          <ac:chgData name="Williams, Benna R" userId="87932db8-7257-46f5-acc6-649d63d1c449" providerId="ADAL" clId="{64DC5BAD-BE02-40C8-B3B4-C47509E46D46}" dt="2024-02-13T16:19:22.802" v="184" actId="113"/>
          <ac:spMkLst>
            <pc:docMk/>
            <pc:sldMk cId="1197543845" sldId="355"/>
            <ac:spMk id="3" creationId="{E3CD630F-62CE-4289-B035-3DADCD2B6EF5}"/>
          </ac:spMkLst>
        </pc:spChg>
      </pc:sldChg>
      <pc:sldChg chg="modSp add">
        <pc:chgData name="Williams, Benna R" userId="87932db8-7257-46f5-acc6-649d63d1c449" providerId="ADAL" clId="{64DC5BAD-BE02-40C8-B3B4-C47509E46D46}" dt="2024-02-13T16:47:25.583" v="378"/>
        <pc:sldMkLst>
          <pc:docMk/>
          <pc:sldMk cId="3790013797" sldId="356"/>
        </pc:sldMkLst>
        <pc:spChg chg="mod">
          <ac:chgData name="Williams, Benna R" userId="87932db8-7257-46f5-acc6-649d63d1c449" providerId="ADAL" clId="{64DC5BAD-BE02-40C8-B3B4-C47509E46D46}" dt="2024-02-13T16:47:25.583" v="378"/>
          <ac:spMkLst>
            <pc:docMk/>
            <pc:sldMk cId="3790013797" sldId="356"/>
            <ac:spMk id="3" creationId="{E3CD630F-62CE-4289-B035-3DADCD2B6EF5}"/>
          </ac:spMkLst>
        </pc:spChg>
      </pc:sldChg>
      <pc:sldChg chg="modSp add">
        <pc:chgData name="Williams, Benna R" userId="87932db8-7257-46f5-acc6-649d63d1c449" providerId="ADAL" clId="{64DC5BAD-BE02-40C8-B3B4-C47509E46D46}" dt="2024-02-13T16:23:11.070" v="320" actId="113"/>
        <pc:sldMkLst>
          <pc:docMk/>
          <pc:sldMk cId="641986057" sldId="357"/>
        </pc:sldMkLst>
        <pc:spChg chg="mod">
          <ac:chgData name="Williams, Benna R" userId="87932db8-7257-46f5-acc6-649d63d1c449" providerId="ADAL" clId="{64DC5BAD-BE02-40C8-B3B4-C47509E46D46}" dt="2024-02-13T16:23:11.070" v="320" actId="113"/>
          <ac:spMkLst>
            <pc:docMk/>
            <pc:sldMk cId="641986057" sldId="357"/>
            <ac:spMk id="3" creationId="{E3CD630F-62CE-4289-B035-3DADCD2B6EF5}"/>
          </ac:spMkLst>
        </pc:spChg>
      </pc:sldChg>
      <pc:sldChg chg="add">
        <pc:chgData name="Williams, Benna R" userId="87932db8-7257-46f5-acc6-649d63d1c449" providerId="ADAL" clId="{64DC5BAD-BE02-40C8-B3B4-C47509E46D46}" dt="2024-02-13T16:23:15.030" v="321"/>
        <pc:sldMkLst>
          <pc:docMk/>
          <pc:sldMk cId="793290469" sldId="358"/>
        </pc:sldMkLst>
      </pc:sldChg>
      <pc:sldChg chg="modSp add">
        <pc:chgData name="Williams, Benna R" userId="87932db8-7257-46f5-acc6-649d63d1c449" providerId="ADAL" clId="{64DC5BAD-BE02-40C8-B3B4-C47509E46D46}" dt="2024-02-13T16:46:06.949" v="351" actId="113"/>
        <pc:sldMkLst>
          <pc:docMk/>
          <pc:sldMk cId="2237216711" sldId="359"/>
        </pc:sldMkLst>
        <pc:spChg chg="mod">
          <ac:chgData name="Williams, Benna R" userId="87932db8-7257-46f5-acc6-649d63d1c449" providerId="ADAL" clId="{64DC5BAD-BE02-40C8-B3B4-C47509E46D46}" dt="2024-02-13T16:46:06.949" v="351" actId="113"/>
          <ac:spMkLst>
            <pc:docMk/>
            <pc:sldMk cId="2237216711" sldId="359"/>
            <ac:spMk id="3" creationId="{E3CD630F-62CE-4289-B035-3DADCD2B6EF5}"/>
          </ac:spMkLst>
        </pc:spChg>
      </pc:sldChg>
      <pc:sldChg chg="add">
        <pc:chgData name="Williams, Benna R" userId="87932db8-7257-46f5-acc6-649d63d1c449" providerId="ADAL" clId="{64DC5BAD-BE02-40C8-B3B4-C47509E46D46}" dt="2024-02-13T16:46:14.808" v="352"/>
        <pc:sldMkLst>
          <pc:docMk/>
          <pc:sldMk cId="1618652789" sldId="360"/>
        </pc:sldMkLst>
      </pc:sldChg>
    </pc:docChg>
  </pc:docChgLst>
  <pc:docChgLst>
    <pc:chgData name="Williams, Benna R" userId="87932db8-7257-46f5-acc6-649d63d1c449" providerId="ADAL" clId="{F0053273-0510-4527-8CB5-CBD5A8FFBAEA}"/>
    <pc:docChg chg="undo redo custSel addSld delSld modSld sldOrd">
      <pc:chgData name="Williams, Benna R" userId="87932db8-7257-46f5-acc6-649d63d1c449" providerId="ADAL" clId="{F0053273-0510-4527-8CB5-CBD5A8FFBAEA}" dt="2024-02-12T16:58:12.563" v="1039" actId="14100"/>
      <pc:docMkLst>
        <pc:docMk/>
      </pc:docMkLst>
      <pc:sldChg chg="del">
        <pc:chgData name="Williams, Benna R" userId="87932db8-7257-46f5-acc6-649d63d1c449" providerId="ADAL" clId="{F0053273-0510-4527-8CB5-CBD5A8FFBAEA}" dt="2024-02-12T14:30:44.894" v="1" actId="47"/>
        <pc:sldMkLst>
          <pc:docMk/>
          <pc:sldMk cId="2101612931" sldId="257"/>
        </pc:sldMkLst>
      </pc:sldChg>
      <pc:sldChg chg="modSp mod">
        <pc:chgData name="Williams, Benna R" userId="87932db8-7257-46f5-acc6-649d63d1c449" providerId="ADAL" clId="{F0053273-0510-4527-8CB5-CBD5A8FFBAEA}" dt="2024-02-12T14:31:00.925" v="4" actId="20577"/>
        <pc:sldMkLst>
          <pc:docMk/>
          <pc:sldMk cId="2764472672" sldId="262"/>
        </pc:sldMkLst>
        <pc:spChg chg="mod">
          <ac:chgData name="Williams, Benna R" userId="87932db8-7257-46f5-acc6-649d63d1c449" providerId="ADAL" clId="{F0053273-0510-4527-8CB5-CBD5A8FFBAEA}" dt="2024-02-12T14:31:00.925" v="4" actId="20577"/>
          <ac:spMkLst>
            <pc:docMk/>
            <pc:sldMk cId="2764472672" sldId="262"/>
            <ac:spMk id="5" creationId="{598DA86E-B0F5-AD74-6E15-7BCA599D8BF0}"/>
          </ac:spMkLst>
        </pc:spChg>
      </pc:sldChg>
      <pc:sldChg chg="modSp mod ord">
        <pc:chgData name="Williams, Benna R" userId="87932db8-7257-46f5-acc6-649d63d1c449" providerId="ADAL" clId="{F0053273-0510-4527-8CB5-CBD5A8FFBAEA}" dt="2024-02-12T14:32:14.569" v="41" actId="20577"/>
        <pc:sldMkLst>
          <pc:docMk/>
          <pc:sldMk cId="1952239070" sldId="264"/>
        </pc:sldMkLst>
        <pc:spChg chg="mod">
          <ac:chgData name="Williams, Benna R" userId="87932db8-7257-46f5-acc6-649d63d1c449" providerId="ADAL" clId="{F0053273-0510-4527-8CB5-CBD5A8FFBAEA}" dt="2024-02-12T14:32:14.569" v="41" actId="20577"/>
          <ac:spMkLst>
            <pc:docMk/>
            <pc:sldMk cId="1952239070" sldId="264"/>
            <ac:spMk id="8" creationId="{5287CAA6-C484-5246-E699-62F1DAA5A156}"/>
          </ac:spMkLst>
        </pc:spChg>
      </pc:sldChg>
      <pc:sldChg chg="modSp mod ord">
        <pc:chgData name="Williams, Benna R" userId="87932db8-7257-46f5-acc6-649d63d1c449" providerId="ADAL" clId="{F0053273-0510-4527-8CB5-CBD5A8FFBAEA}" dt="2024-02-12T14:45:53.503" v="770" actId="20577"/>
        <pc:sldMkLst>
          <pc:docMk/>
          <pc:sldMk cId="3142246578" sldId="266"/>
        </pc:sldMkLst>
        <pc:spChg chg="mod">
          <ac:chgData name="Williams, Benna R" userId="87932db8-7257-46f5-acc6-649d63d1c449" providerId="ADAL" clId="{F0053273-0510-4527-8CB5-CBD5A8FFBAEA}" dt="2024-02-12T14:44:50.624" v="750" actId="20577"/>
          <ac:spMkLst>
            <pc:docMk/>
            <pc:sldMk cId="3142246578" sldId="266"/>
            <ac:spMk id="4" creationId="{00000000-0000-0000-0000-000000000000}"/>
          </ac:spMkLst>
        </pc:spChg>
        <pc:spChg chg="mod">
          <ac:chgData name="Williams, Benna R" userId="87932db8-7257-46f5-acc6-649d63d1c449" providerId="ADAL" clId="{F0053273-0510-4527-8CB5-CBD5A8FFBAEA}" dt="2024-02-12T14:45:53.503" v="770" actId="20577"/>
          <ac:spMkLst>
            <pc:docMk/>
            <pc:sldMk cId="3142246578" sldId="266"/>
            <ac:spMk id="8" creationId="{2765BE20-26AB-DCF6-DA85-054F88BDB18E}"/>
          </ac:spMkLst>
        </pc:spChg>
      </pc:sldChg>
      <pc:sldChg chg="del">
        <pc:chgData name="Williams, Benna R" userId="87932db8-7257-46f5-acc6-649d63d1c449" providerId="ADAL" clId="{F0053273-0510-4527-8CB5-CBD5A8FFBAEA}" dt="2024-02-12T14:44:14.569" v="721" actId="47"/>
        <pc:sldMkLst>
          <pc:docMk/>
          <pc:sldMk cId="3583720052" sldId="267"/>
        </pc:sldMkLst>
      </pc:sldChg>
      <pc:sldChg chg="del">
        <pc:chgData name="Williams, Benna R" userId="87932db8-7257-46f5-acc6-649d63d1c449" providerId="ADAL" clId="{F0053273-0510-4527-8CB5-CBD5A8FFBAEA}" dt="2024-02-12T14:45:01.929" v="751" actId="47"/>
        <pc:sldMkLst>
          <pc:docMk/>
          <pc:sldMk cId="4158427235" sldId="268"/>
        </pc:sldMkLst>
      </pc:sldChg>
      <pc:sldChg chg="del">
        <pc:chgData name="Williams, Benna R" userId="87932db8-7257-46f5-acc6-649d63d1c449" providerId="ADAL" clId="{F0053273-0510-4527-8CB5-CBD5A8FFBAEA}" dt="2024-02-12T14:44:11.814" v="720" actId="47"/>
        <pc:sldMkLst>
          <pc:docMk/>
          <pc:sldMk cId="2916201023" sldId="269"/>
        </pc:sldMkLst>
      </pc:sldChg>
      <pc:sldChg chg="del">
        <pc:chgData name="Williams, Benna R" userId="87932db8-7257-46f5-acc6-649d63d1c449" providerId="ADAL" clId="{F0053273-0510-4527-8CB5-CBD5A8FFBAEA}" dt="2024-02-12T14:45:03.583" v="753" actId="47"/>
        <pc:sldMkLst>
          <pc:docMk/>
          <pc:sldMk cId="3086008171" sldId="270"/>
        </pc:sldMkLst>
      </pc:sldChg>
      <pc:sldChg chg="del">
        <pc:chgData name="Williams, Benna R" userId="87932db8-7257-46f5-acc6-649d63d1c449" providerId="ADAL" clId="{F0053273-0510-4527-8CB5-CBD5A8FFBAEA}" dt="2024-02-12T14:42:19.786" v="702" actId="47"/>
        <pc:sldMkLst>
          <pc:docMk/>
          <pc:sldMk cId="3288289860" sldId="271"/>
        </pc:sldMkLst>
      </pc:sldChg>
      <pc:sldChg chg="del">
        <pc:chgData name="Williams, Benna R" userId="87932db8-7257-46f5-acc6-649d63d1c449" providerId="ADAL" clId="{F0053273-0510-4527-8CB5-CBD5A8FFBAEA}" dt="2024-02-12T14:42:21.091" v="703" actId="47"/>
        <pc:sldMkLst>
          <pc:docMk/>
          <pc:sldMk cId="1074829541" sldId="272"/>
        </pc:sldMkLst>
      </pc:sldChg>
      <pc:sldChg chg="del">
        <pc:chgData name="Williams, Benna R" userId="87932db8-7257-46f5-acc6-649d63d1c449" providerId="ADAL" clId="{F0053273-0510-4527-8CB5-CBD5A8FFBAEA}" dt="2024-02-12T14:42:22.326" v="704" actId="47"/>
        <pc:sldMkLst>
          <pc:docMk/>
          <pc:sldMk cId="2790605802" sldId="273"/>
        </pc:sldMkLst>
      </pc:sldChg>
      <pc:sldChg chg="del">
        <pc:chgData name="Williams, Benna R" userId="87932db8-7257-46f5-acc6-649d63d1c449" providerId="ADAL" clId="{F0053273-0510-4527-8CB5-CBD5A8FFBAEA}" dt="2024-02-12T14:42:23.499" v="705" actId="47"/>
        <pc:sldMkLst>
          <pc:docMk/>
          <pc:sldMk cId="1386260103" sldId="274"/>
        </pc:sldMkLst>
      </pc:sldChg>
      <pc:sldChg chg="del">
        <pc:chgData name="Williams, Benna R" userId="87932db8-7257-46f5-acc6-649d63d1c449" providerId="ADAL" clId="{F0053273-0510-4527-8CB5-CBD5A8FFBAEA}" dt="2024-02-12T14:42:24.222" v="706" actId="47"/>
        <pc:sldMkLst>
          <pc:docMk/>
          <pc:sldMk cId="3535022469" sldId="275"/>
        </pc:sldMkLst>
      </pc:sldChg>
      <pc:sldChg chg="del">
        <pc:chgData name="Williams, Benna R" userId="87932db8-7257-46f5-acc6-649d63d1c449" providerId="ADAL" clId="{F0053273-0510-4527-8CB5-CBD5A8FFBAEA}" dt="2024-02-12T14:42:32.158" v="707" actId="47"/>
        <pc:sldMkLst>
          <pc:docMk/>
          <pc:sldMk cId="246861213" sldId="276"/>
        </pc:sldMkLst>
      </pc:sldChg>
      <pc:sldChg chg="modSp del mod">
        <pc:chgData name="Williams, Benna R" userId="87932db8-7257-46f5-acc6-649d63d1c449" providerId="ADAL" clId="{F0053273-0510-4527-8CB5-CBD5A8FFBAEA}" dt="2024-02-12T14:30:48.625" v="2" actId="47"/>
        <pc:sldMkLst>
          <pc:docMk/>
          <pc:sldMk cId="872053952" sldId="280"/>
        </pc:sldMkLst>
        <pc:spChg chg="mod">
          <ac:chgData name="Williams, Benna R" userId="87932db8-7257-46f5-acc6-649d63d1c449" providerId="ADAL" clId="{F0053273-0510-4527-8CB5-CBD5A8FFBAEA}" dt="2024-02-12T14:30:41.717" v="0" actId="6549"/>
          <ac:spMkLst>
            <pc:docMk/>
            <pc:sldMk cId="872053952" sldId="280"/>
            <ac:spMk id="2" creationId="{5184E07F-7CE4-AF7C-304B-99C8F166812B}"/>
          </ac:spMkLst>
        </pc:spChg>
      </pc:sldChg>
      <pc:sldChg chg="del">
        <pc:chgData name="Williams, Benna R" userId="87932db8-7257-46f5-acc6-649d63d1c449" providerId="ADAL" clId="{F0053273-0510-4527-8CB5-CBD5A8FFBAEA}" dt="2024-02-12T14:42:44.955" v="708" actId="47"/>
        <pc:sldMkLst>
          <pc:docMk/>
          <pc:sldMk cId="3060945180" sldId="284"/>
        </pc:sldMkLst>
      </pc:sldChg>
      <pc:sldChg chg="del">
        <pc:chgData name="Williams, Benna R" userId="87932db8-7257-46f5-acc6-649d63d1c449" providerId="ADAL" clId="{F0053273-0510-4527-8CB5-CBD5A8FFBAEA}" dt="2024-02-12T14:42:45.629" v="709" actId="47"/>
        <pc:sldMkLst>
          <pc:docMk/>
          <pc:sldMk cId="2938316924" sldId="286"/>
        </pc:sldMkLst>
      </pc:sldChg>
      <pc:sldChg chg="del">
        <pc:chgData name="Williams, Benna R" userId="87932db8-7257-46f5-acc6-649d63d1c449" providerId="ADAL" clId="{F0053273-0510-4527-8CB5-CBD5A8FFBAEA}" dt="2024-02-12T14:42:46.106" v="710" actId="47"/>
        <pc:sldMkLst>
          <pc:docMk/>
          <pc:sldMk cId="1604331149" sldId="287"/>
        </pc:sldMkLst>
      </pc:sldChg>
      <pc:sldChg chg="del">
        <pc:chgData name="Williams, Benna R" userId="87932db8-7257-46f5-acc6-649d63d1c449" providerId="ADAL" clId="{F0053273-0510-4527-8CB5-CBD5A8FFBAEA}" dt="2024-02-12T14:42:46.622" v="711" actId="47"/>
        <pc:sldMkLst>
          <pc:docMk/>
          <pc:sldMk cId="2462029885" sldId="288"/>
        </pc:sldMkLst>
      </pc:sldChg>
      <pc:sldChg chg="del">
        <pc:chgData name="Williams, Benna R" userId="87932db8-7257-46f5-acc6-649d63d1c449" providerId="ADAL" clId="{F0053273-0510-4527-8CB5-CBD5A8FFBAEA}" dt="2024-02-12T14:42:47.139" v="712" actId="47"/>
        <pc:sldMkLst>
          <pc:docMk/>
          <pc:sldMk cId="1635771496" sldId="289"/>
        </pc:sldMkLst>
      </pc:sldChg>
      <pc:sldChg chg="del">
        <pc:chgData name="Williams, Benna R" userId="87932db8-7257-46f5-acc6-649d63d1c449" providerId="ADAL" clId="{F0053273-0510-4527-8CB5-CBD5A8FFBAEA}" dt="2024-02-12T14:42:54.160" v="713" actId="47"/>
        <pc:sldMkLst>
          <pc:docMk/>
          <pc:sldMk cId="844534794" sldId="293"/>
        </pc:sldMkLst>
      </pc:sldChg>
      <pc:sldChg chg="del">
        <pc:chgData name="Williams, Benna R" userId="87932db8-7257-46f5-acc6-649d63d1c449" providerId="ADAL" clId="{F0053273-0510-4527-8CB5-CBD5A8FFBAEA}" dt="2024-02-12T14:42:54.630" v="714" actId="47"/>
        <pc:sldMkLst>
          <pc:docMk/>
          <pc:sldMk cId="1687277120" sldId="294"/>
        </pc:sldMkLst>
      </pc:sldChg>
      <pc:sldChg chg="del">
        <pc:chgData name="Williams, Benna R" userId="87932db8-7257-46f5-acc6-649d63d1c449" providerId="ADAL" clId="{F0053273-0510-4527-8CB5-CBD5A8FFBAEA}" dt="2024-02-12T14:43:00.327" v="715" actId="2696"/>
        <pc:sldMkLst>
          <pc:docMk/>
          <pc:sldMk cId="230867299" sldId="295"/>
        </pc:sldMkLst>
      </pc:sldChg>
      <pc:sldChg chg="add">
        <pc:chgData name="Williams, Benna R" userId="87932db8-7257-46f5-acc6-649d63d1c449" providerId="ADAL" clId="{F0053273-0510-4527-8CB5-CBD5A8FFBAEA}" dt="2024-02-12T14:43:10.137" v="716"/>
        <pc:sldMkLst>
          <pc:docMk/>
          <pc:sldMk cId="709947438" sldId="295"/>
        </pc:sldMkLst>
      </pc:sldChg>
      <pc:sldChg chg="add">
        <pc:chgData name="Williams, Benna R" userId="87932db8-7257-46f5-acc6-649d63d1c449" providerId="ADAL" clId="{F0053273-0510-4527-8CB5-CBD5A8FFBAEA}" dt="2024-02-12T14:43:10.137" v="716"/>
        <pc:sldMkLst>
          <pc:docMk/>
          <pc:sldMk cId="2127762855" sldId="296"/>
        </pc:sldMkLst>
      </pc:sldChg>
      <pc:sldChg chg="del">
        <pc:chgData name="Williams, Benna R" userId="87932db8-7257-46f5-acc6-649d63d1c449" providerId="ADAL" clId="{F0053273-0510-4527-8CB5-CBD5A8FFBAEA}" dt="2024-02-12T14:43:00.327" v="715" actId="2696"/>
        <pc:sldMkLst>
          <pc:docMk/>
          <pc:sldMk cId="3798078452" sldId="296"/>
        </pc:sldMkLst>
      </pc:sldChg>
      <pc:sldChg chg="del">
        <pc:chgData name="Williams, Benna R" userId="87932db8-7257-46f5-acc6-649d63d1c449" providerId="ADAL" clId="{F0053273-0510-4527-8CB5-CBD5A8FFBAEA}" dt="2024-02-12T14:43:00.327" v="715" actId="2696"/>
        <pc:sldMkLst>
          <pc:docMk/>
          <pc:sldMk cId="1161657437" sldId="300"/>
        </pc:sldMkLst>
      </pc:sldChg>
      <pc:sldChg chg="add">
        <pc:chgData name="Williams, Benna R" userId="87932db8-7257-46f5-acc6-649d63d1c449" providerId="ADAL" clId="{F0053273-0510-4527-8CB5-CBD5A8FFBAEA}" dt="2024-02-12T14:43:10.137" v="716"/>
        <pc:sldMkLst>
          <pc:docMk/>
          <pc:sldMk cId="4242938425" sldId="300"/>
        </pc:sldMkLst>
      </pc:sldChg>
      <pc:sldChg chg="del">
        <pc:chgData name="Williams, Benna R" userId="87932db8-7257-46f5-acc6-649d63d1c449" providerId="ADAL" clId="{F0053273-0510-4527-8CB5-CBD5A8FFBAEA}" dt="2024-02-12T14:43:00.327" v="715" actId="2696"/>
        <pc:sldMkLst>
          <pc:docMk/>
          <pc:sldMk cId="2065695090" sldId="301"/>
        </pc:sldMkLst>
      </pc:sldChg>
      <pc:sldChg chg="add">
        <pc:chgData name="Williams, Benna R" userId="87932db8-7257-46f5-acc6-649d63d1c449" providerId="ADAL" clId="{F0053273-0510-4527-8CB5-CBD5A8FFBAEA}" dt="2024-02-12T14:43:10.137" v="716"/>
        <pc:sldMkLst>
          <pc:docMk/>
          <pc:sldMk cId="3680970334" sldId="301"/>
        </pc:sldMkLst>
      </pc:sldChg>
      <pc:sldChg chg="del">
        <pc:chgData name="Williams, Benna R" userId="87932db8-7257-46f5-acc6-649d63d1c449" providerId="ADAL" clId="{F0053273-0510-4527-8CB5-CBD5A8FFBAEA}" dt="2024-02-12T14:43:00.327" v="715" actId="2696"/>
        <pc:sldMkLst>
          <pc:docMk/>
          <pc:sldMk cId="3250389571" sldId="302"/>
        </pc:sldMkLst>
      </pc:sldChg>
      <pc:sldChg chg="add">
        <pc:chgData name="Williams, Benna R" userId="87932db8-7257-46f5-acc6-649d63d1c449" providerId="ADAL" clId="{F0053273-0510-4527-8CB5-CBD5A8FFBAEA}" dt="2024-02-12T14:43:10.137" v="716"/>
        <pc:sldMkLst>
          <pc:docMk/>
          <pc:sldMk cId="3381565716" sldId="302"/>
        </pc:sldMkLst>
      </pc:sldChg>
      <pc:sldChg chg="del">
        <pc:chgData name="Williams, Benna R" userId="87932db8-7257-46f5-acc6-649d63d1c449" providerId="ADAL" clId="{F0053273-0510-4527-8CB5-CBD5A8FFBAEA}" dt="2024-02-12T14:31:51.481" v="22" actId="47"/>
        <pc:sldMkLst>
          <pc:docMk/>
          <pc:sldMk cId="3014551067" sldId="304"/>
        </pc:sldMkLst>
      </pc:sldChg>
      <pc:sldChg chg="del">
        <pc:chgData name="Williams, Benna R" userId="87932db8-7257-46f5-acc6-649d63d1c449" providerId="ADAL" clId="{F0053273-0510-4527-8CB5-CBD5A8FFBAEA}" dt="2024-02-12T14:31:50.887" v="21" actId="47"/>
        <pc:sldMkLst>
          <pc:docMk/>
          <pc:sldMk cId="217213724" sldId="305"/>
        </pc:sldMkLst>
      </pc:sldChg>
      <pc:sldChg chg="del">
        <pc:chgData name="Williams, Benna R" userId="87932db8-7257-46f5-acc6-649d63d1c449" providerId="ADAL" clId="{F0053273-0510-4527-8CB5-CBD5A8FFBAEA}" dt="2024-02-12T14:31:50.269" v="20" actId="47"/>
        <pc:sldMkLst>
          <pc:docMk/>
          <pc:sldMk cId="980693247" sldId="306"/>
        </pc:sldMkLst>
      </pc:sldChg>
      <pc:sldChg chg="del">
        <pc:chgData name="Williams, Benna R" userId="87932db8-7257-46f5-acc6-649d63d1c449" providerId="ADAL" clId="{F0053273-0510-4527-8CB5-CBD5A8FFBAEA}" dt="2024-02-12T14:31:48.891" v="18" actId="47"/>
        <pc:sldMkLst>
          <pc:docMk/>
          <pc:sldMk cId="150254550" sldId="307"/>
        </pc:sldMkLst>
      </pc:sldChg>
      <pc:sldChg chg="del">
        <pc:chgData name="Williams, Benna R" userId="87932db8-7257-46f5-acc6-649d63d1c449" providerId="ADAL" clId="{F0053273-0510-4527-8CB5-CBD5A8FFBAEA}" dt="2024-02-12T14:31:46.929" v="17" actId="47"/>
        <pc:sldMkLst>
          <pc:docMk/>
          <pc:sldMk cId="3818957836" sldId="308"/>
        </pc:sldMkLst>
      </pc:sldChg>
      <pc:sldChg chg="del">
        <pc:chgData name="Williams, Benna R" userId="87932db8-7257-46f5-acc6-649d63d1c449" providerId="ADAL" clId="{F0053273-0510-4527-8CB5-CBD5A8FFBAEA}" dt="2024-02-12T14:31:45.444" v="16" actId="47"/>
        <pc:sldMkLst>
          <pc:docMk/>
          <pc:sldMk cId="1143625538" sldId="309"/>
        </pc:sldMkLst>
      </pc:sldChg>
      <pc:sldChg chg="del">
        <pc:chgData name="Williams, Benna R" userId="87932db8-7257-46f5-acc6-649d63d1c449" providerId="ADAL" clId="{F0053273-0510-4527-8CB5-CBD5A8FFBAEA}" dt="2024-02-12T14:45:02.903" v="752" actId="47"/>
        <pc:sldMkLst>
          <pc:docMk/>
          <pc:sldMk cId="4065313821" sldId="312"/>
        </pc:sldMkLst>
      </pc:sldChg>
      <pc:sldChg chg="add">
        <pc:chgData name="Williams, Benna R" userId="87932db8-7257-46f5-acc6-649d63d1c449" providerId="ADAL" clId="{F0053273-0510-4527-8CB5-CBD5A8FFBAEA}" dt="2024-02-12T14:43:10.137" v="716"/>
        <pc:sldMkLst>
          <pc:docMk/>
          <pc:sldMk cId="951696259" sldId="314"/>
        </pc:sldMkLst>
      </pc:sldChg>
      <pc:sldChg chg="del">
        <pc:chgData name="Williams, Benna R" userId="87932db8-7257-46f5-acc6-649d63d1c449" providerId="ADAL" clId="{F0053273-0510-4527-8CB5-CBD5A8FFBAEA}" dt="2024-02-12T14:43:00.327" v="715" actId="2696"/>
        <pc:sldMkLst>
          <pc:docMk/>
          <pc:sldMk cId="2099140184" sldId="314"/>
        </pc:sldMkLst>
      </pc:sldChg>
      <pc:sldChg chg="del">
        <pc:chgData name="Williams, Benna R" userId="87932db8-7257-46f5-acc6-649d63d1c449" providerId="ADAL" clId="{F0053273-0510-4527-8CB5-CBD5A8FFBAEA}" dt="2024-02-12T14:31:49.367" v="19" actId="47"/>
        <pc:sldMkLst>
          <pc:docMk/>
          <pc:sldMk cId="666668241" sldId="316"/>
        </pc:sldMkLst>
      </pc:sldChg>
      <pc:sldChg chg="del">
        <pc:chgData name="Williams, Benna R" userId="87932db8-7257-46f5-acc6-649d63d1c449" providerId="ADAL" clId="{F0053273-0510-4527-8CB5-CBD5A8FFBAEA}" dt="2024-02-12T14:31:41.953" v="15" actId="47"/>
        <pc:sldMkLst>
          <pc:docMk/>
          <pc:sldMk cId="332563781" sldId="318"/>
        </pc:sldMkLst>
      </pc:sldChg>
      <pc:sldChg chg="del">
        <pc:chgData name="Williams, Benna R" userId="87932db8-7257-46f5-acc6-649d63d1c449" providerId="ADAL" clId="{F0053273-0510-4527-8CB5-CBD5A8FFBAEA}" dt="2024-02-12T14:31:41.953" v="15" actId="47"/>
        <pc:sldMkLst>
          <pc:docMk/>
          <pc:sldMk cId="2648883647" sldId="319"/>
        </pc:sldMkLst>
      </pc:sldChg>
      <pc:sldChg chg="del">
        <pc:chgData name="Williams, Benna R" userId="87932db8-7257-46f5-acc6-649d63d1c449" providerId="ADAL" clId="{F0053273-0510-4527-8CB5-CBD5A8FFBAEA}" dt="2024-02-12T14:31:41.953" v="15" actId="47"/>
        <pc:sldMkLst>
          <pc:docMk/>
          <pc:sldMk cId="2866794903" sldId="320"/>
        </pc:sldMkLst>
      </pc:sldChg>
      <pc:sldChg chg="del">
        <pc:chgData name="Williams, Benna R" userId="87932db8-7257-46f5-acc6-649d63d1c449" providerId="ADAL" clId="{F0053273-0510-4527-8CB5-CBD5A8FFBAEA}" dt="2024-02-12T14:31:41.953" v="15" actId="47"/>
        <pc:sldMkLst>
          <pc:docMk/>
          <pc:sldMk cId="3207694124" sldId="321"/>
        </pc:sldMkLst>
      </pc:sldChg>
      <pc:sldChg chg="del">
        <pc:chgData name="Williams, Benna R" userId="87932db8-7257-46f5-acc6-649d63d1c449" providerId="ADAL" clId="{F0053273-0510-4527-8CB5-CBD5A8FFBAEA}" dt="2024-02-12T14:31:41.953" v="15" actId="47"/>
        <pc:sldMkLst>
          <pc:docMk/>
          <pc:sldMk cId="2036436249" sldId="322"/>
        </pc:sldMkLst>
      </pc:sldChg>
      <pc:sldChg chg="del">
        <pc:chgData name="Williams, Benna R" userId="87932db8-7257-46f5-acc6-649d63d1c449" providerId="ADAL" clId="{F0053273-0510-4527-8CB5-CBD5A8FFBAEA}" dt="2024-02-12T14:31:41.953" v="15" actId="47"/>
        <pc:sldMkLst>
          <pc:docMk/>
          <pc:sldMk cId="3689066180" sldId="323"/>
        </pc:sldMkLst>
      </pc:sldChg>
      <pc:sldChg chg="del">
        <pc:chgData name="Williams, Benna R" userId="87932db8-7257-46f5-acc6-649d63d1c449" providerId="ADAL" clId="{F0053273-0510-4527-8CB5-CBD5A8FFBAEA}" dt="2024-02-12T14:31:41.953" v="15" actId="47"/>
        <pc:sldMkLst>
          <pc:docMk/>
          <pc:sldMk cId="1280751508" sldId="324"/>
        </pc:sldMkLst>
      </pc:sldChg>
      <pc:sldChg chg="del">
        <pc:chgData name="Williams, Benna R" userId="87932db8-7257-46f5-acc6-649d63d1c449" providerId="ADAL" clId="{F0053273-0510-4527-8CB5-CBD5A8FFBAEA}" dt="2024-02-12T14:31:41.953" v="15" actId="47"/>
        <pc:sldMkLst>
          <pc:docMk/>
          <pc:sldMk cId="616796697" sldId="325"/>
        </pc:sldMkLst>
      </pc:sldChg>
      <pc:sldChg chg="del">
        <pc:chgData name="Williams, Benna R" userId="87932db8-7257-46f5-acc6-649d63d1c449" providerId="ADAL" clId="{F0053273-0510-4527-8CB5-CBD5A8FFBAEA}" dt="2024-02-12T14:31:41.953" v="15" actId="47"/>
        <pc:sldMkLst>
          <pc:docMk/>
          <pc:sldMk cId="1250899992" sldId="326"/>
        </pc:sldMkLst>
      </pc:sldChg>
      <pc:sldChg chg="del">
        <pc:chgData name="Williams, Benna R" userId="87932db8-7257-46f5-acc6-649d63d1c449" providerId="ADAL" clId="{F0053273-0510-4527-8CB5-CBD5A8FFBAEA}" dt="2024-02-12T14:31:41.953" v="15" actId="47"/>
        <pc:sldMkLst>
          <pc:docMk/>
          <pc:sldMk cId="2477345840" sldId="327"/>
        </pc:sldMkLst>
      </pc:sldChg>
      <pc:sldChg chg="del">
        <pc:chgData name="Williams, Benna R" userId="87932db8-7257-46f5-acc6-649d63d1c449" providerId="ADAL" clId="{F0053273-0510-4527-8CB5-CBD5A8FFBAEA}" dt="2024-02-12T14:31:41.953" v="15" actId="47"/>
        <pc:sldMkLst>
          <pc:docMk/>
          <pc:sldMk cId="2455309353" sldId="328"/>
        </pc:sldMkLst>
      </pc:sldChg>
      <pc:sldChg chg="del">
        <pc:chgData name="Williams, Benna R" userId="87932db8-7257-46f5-acc6-649d63d1c449" providerId="ADAL" clId="{F0053273-0510-4527-8CB5-CBD5A8FFBAEA}" dt="2024-02-12T14:31:41.953" v="15" actId="47"/>
        <pc:sldMkLst>
          <pc:docMk/>
          <pc:sldMk cId="1397703536" sldId="329"/>
        </pc:sldMkLst>
      </pc:sldChg>
      <pc:sldChg chg="del">
        <pc:chgData name="Williams, Benna R" userId="87932db8-7257-46f5-acc6-649d63d1c449" providerId="ADAL" clId="{F0053273-0510-4527-8CB5-CBD5A8FFBAEA}" dt="2024-02-12T14:31:41.953" v="15" actId="47"/>
        <pc:sldMkLst>
          <pc:docMk/>
          <pc:sldMk cId="3506638508" sldId="330"/>
        </pc:sldMkLst>
      </pc:sldChg>
      <pc:sldChg chg="del">
        <pc:chgData name="Williams, Benna R" userId="87932db8-7257-46f5-acc6-649d63d1c449" providerId="ADAL" clId="{F0053273-0510-4527-8CB5-CBD5A8FFBAEA}" dt="2024-02-12T14:31:41.953" v="15" actId="47"/>
        <pc:sldMkLst>
          <pc:docMk/>
          <pc:sldMk cId="409848658" sldId="331"/>
        </pc:sldMkLst>
      </pc:sldChg>
      <pc:sldChg chg="del">
        <pc:chgData name="Williams, Benna R" userId="87932db8-7257-46f5-acc6-649d63d1c449" providerId="ADAL" clId="{F0053273-0510-4527-8CB5-CBD5A8FFBAEA}" dt="2024-02-12T14:31:41.953" v="15" actId="47"/>
        <pc:sldMkLst>
          <pc:docMk/>
          <pc:sldMk cId="438045307" sldId="332"/>
        </pc:sldMkLst>
      </pc:sldChg>
      <pc:sldChg chg="del">
        <pc:chgData name="Williams, Benna R" userId="87932db8-7257-46f5-acc6-649d63d1c449" providerId="ADAL" clId="{F0053273-0510-4527-8CB5-CBD5A8FFBAEA}" dt="2024-02-12T14:31:41.953" v="15" actId="47"/>
        <pc:sldMkLst>
          <pc:docMk/>
          <pc:sldMk cId="123799459" sldId="333"/>
        </pc:sldMkLst>
      </pc:sldChg>
      <pc:sldChg chg="del">
        <pc:chgData name="Williams, Benna R" userId="87932db8-7257-46f5-acc6-649d63d1c449" providerId="ADAL" clId="{F0053273-0510-4527-8CB5-CBD5A8FFBAEA}" dt="2024-02-12T14:31:41.953" v="15" actId="47"/>
        <pc:sldMkLst>
          <pc:docMk/>
          <pc:sldMk cId="1532682986" sldId="334"/>
        </pc:sldMkLst>
      </pc:sldChg>
      <pc:sldChg chg="del">
        <pc:chgData name="Williams, Benna R" userId="87932db8-7257-46f5-acc6-649d63d1c449" providerId="ADAL" clId="{F0053273-0510-4527-8CB5-CBD5A8FFBAEA}" dt="2024-02-12T14:31:41.953" v="15" actId="47"/>
        <pc:sldMkLst>
          <pc:docMk/>
          <pc:sldMk cId="742962044" sldId="335"/>
        </pc:sldMkLst>
      </pc:sldChg>
      <pc:sldChg chg="del">
        <pc:chgData name="Williams, Benna R" userId="87932db8-7257-46f5-acc6-649d63d1c449" providerId="ADAL" clId="{F0053273-0510-4527-8CB5-CBD5A8FFBAEA}" dt="2024-02-12T14:31:41.953" v="15" actId="47"/>
        <pc:sldMkLst>
          <pc:docMk/>
          <pc:sldMk cId="4201858401" sldId="336"/>
        </pc:sldMkLst>
      </pc:sldChg>
      <pc:sldChg chg="del">
        <pc:chgData name="Williams, Benna R" userId="87932db8-7257-46f5-acc6-649d63d1c449" providerId="ADAL" clId="{F0053273-0510-4527-8CB5-CBD5A8FFBAEA}" dt="2024-02-12T14:31:41.953" v="15" actId="47"/>
        <pc:sldMkLst>
          <pc:docMk/>
          <pc:sldMk cId="3928830340" sldId="337"/>
        </pc:sldMkLst>
      </pc:sldChg>
      <pc:sldChg chg="del">
        <pc:chgData name="Williams, Benna R" userId="87932db8-7257-46f5-acc6-649d63d1c449" providerId="ADAL" clId="{F0053273-0510-4527-8CB5-CBD5A8FFBAEA}" dt="2024-02-12T14:31:41.953" v="15" actId="47"/>
        <pc:sldMkLst>
          <pc:docMk/>
          <pc:sldMk cId="1993073114" sldId="338"/>
        </pc:sldMkLst>
      </pc:sldChg>
      <pc:sldChg chg="del">
        <pc:chgData name="Williams, Benna R" userId="87932db8-7257-46f5-acc6-649d63d1c449" providerId="ADAL" clId="{F0053273-0510-4527-8CB5-CBD5A8FFBAEA}" dt="2024-02-12T14:31:41.953" v="15" actId="47"/>
        <pc:sldMkLst>
          <pc:docMk/>
          <pc:sldMk cId="20321529" sldId="339"/>
        </pc:sldMkLst>
      </pc:sldChg>
      <pc:sldChg chg="del">
        <pc:chgData name="Williams, Benna R" userId="87932db8-7257-46f5-acc6-649d63d1c449" providerId="ADAL" clId="{F0053273-0510-4527-8CB5-CBD5A8FFBAEA}" dt="2024-02-12T14:31:41.953" v="15" actId="47"/>
        <pc:sldMkLst>
          <pc:docMk/>
          <pc:sldMk cId="2379973051" sldId="340"/>
        </pc:sldMkLst>
      </pc:sldChg>
      <pc:sldChg chg="del">
        <pc:chgData name="Williams, Benna R" userId="87932db8-7257-46f5-acc6-649d63d1c449" providerId="ADAL" clId="{F0053273-0510-4527-8CB5-CBD5A8FFBAEA}" dt="2024-02-12T14:31:41.953" v="15" actId="47"/>
        <pc:sldMkLst>
          <pc:docMk/>
          <pc:sldMk cId="551601239" sldId="341"/>
        </pc:sldMkLst>
      </pc:sldChg>
      <pc:sldChg chg="del">
        <pc:chgData name="Williams, Benna R" userId="87932db8-7257-46f5-acc6-649d63d1c449" providerId="ADAL" clId="{F0053273-0510-4527-8CB5-CBD5A8FFBAEA}" dt="2024-02-12T14:42:17.519" v="701" actId="47"/>
        <pc:sldMkLst>
          <pc:docMk/>
          <pc:sldMk cId="569523476" sldId="342"/>
        </pc:sldMkLst>
      </pc:sldChg>
      <pc:sldChg chg="modSp new mod">
        <pc:chgData name="Williams, Benna R" userId="87932db8-7257-46f5-acc6-649d63d1c449" providerId="ADAL" clId="{F0053273-0510-4527-8CB5-CBD5A8FFBAEA}" dt="2024-02-12T14:43:28.868" v="719" actId="20577"/>
        <pc:sldMkLst>
          <pc:docMk/>
          <pc:sldMk cId="3256156934" sldId="343"/>
        </pc:sldMkLst>
        <pc:spChg chg="mod">
          <ac:chgData name="Williams, Benna R" userId="87932db8-7257-46f5-acc6-649d63d1c449" providerId="ADAL" clId="{F0053273-0510-4527-8CB5-CBD5A8FFBAEA}" dt="2024-02-12T14:36:37.713" v="384" actId="255"/>
          <ac:spMkLst>
            <pc:docMk/>
            <pc:sldMk cId="3256156934" sldId="343"/>
            <ac:spMk id="2" creationId="{17679E86-0CF5-4F95-BE1C-4AE4480F9CC1}"/>
          </ac:spMkLst>
        </pc:spChg>
        <pc:spChg chg="mod">
          <ac:chgData name="Williams, Benna R" userId="87932db8-7257-46f5-acc6-649d63d1c449" providerId="ADAL" clId="{F0053273-0510-4527-8CB5-CBD5A8FFBAEA}" dt="2024-02-12T14:43:28.868" v="719" actId="20577"/>
          <ac:spMkLst>
            <pc:docMk/>
            <pc:sldMk cId="3256156934" sldId="343"/>
            <ac:spMk id="3" creationId="{5E3FD183-B56A-4C38-B8FB-7914F7DEDA82}"/>
          </ac:spMkLst>
        </pc:spChg>
      </pc:sldChg>
      <pc:sldChg chg="modSp add mod">
        <pc:chgData name="Williams, Benna R" userId="87932db8-7257-46f5-acc6-649d63d1c449" providerId="ADAL" clId="{F0053273-0510-4527-8CB5-CBD5A8FFBAEA}" dt="2024-02-12T14:41:51.162" v="700" actId="20577"/>
        <pc:sldMkLst>
          <pc:docMk/>
          <pc:sldMk cId="2865960553" sldId="344"/>
        </pc:sldMkLst>
        <pc:spChg chg="mod">
          <ac:chgData name="Williams, Benna R" userId="87932db8-7257-46f5-acc6-649d63d1c449" providerId="ADAL" clId="{F0053273-0510-4527-8CB5-CBD5A8FFBAEA}" dt="2024-02-12T14:36:44.749" v="386" actId="14100"/>
          <ac:spMkLst>
            <pc:docMk/>
            <pc:sldMk cId="2865960553" sldId="344"/>
            <ac:spMk id="2" creationId="{17679E86-0CF5-4F95-BE1C-4AE4480F9CC1}"/>
          </ac:spMkLst>
        </pc:spChg>
        <pc:spChg chg="mod">
          <ac:chgData name="Williams, Benna R" userId="87932db8-7257-46f5-acc6-649d63d1c449" providerId="ADAL" clId="{F0053273-0510-4527-8CB5-CBD5A8FFBAEA}" dt="2024-02-12T14:41:51.162" v="700" actId="20577"/>
          <ac:spMkLst>
            <pc:docMk/>
            <pc:sldMk cId="2865960553" sldId="344"/>
            <ac:spMk id="3" creationId="{5E3FD183-B56A-4C38-B8FB-7914F7DEDA82}"/>
          </ac:spMkLst>
        </pc:spChg>
      </pc:sldChg>
      <pc:sldChg chg="modSp add mod">
        <pc:chgData name="Williams, Benna R" userId="87932db8-7257-46f5-acc6-649d63d1c449" providerId="ADAL" clId="{F0053273-0510-4527-8CB5-CBD5A8FFBAEA}" dt="2024-02-12T14:50:47.974" v="890" actId="20577"/>
        <pc:sldMkLst>
          <pc:docMk/>
          <pc:sldMk cId="1166204823" sldId="345"/>
        </pc:sldMkLst>
        <pc:spChg chg="mod">
          <ac:chgData name="Williams, Benna R" userId="87932db8-7257-46f5-acc6-649d63d1c449" providerId="ADAL" clId="{F0053273-0510-4527-8CB5-CBD5A8FFBAEA}" dt="2024-02-12T14:50:47.974" v="890" actId="20577"/>
          <ac:spMkLst>
            <pc:docMk/>
            <pc:sldMk cId="1166204823" sldId="345"/>
            <ac:spMk id="4" creationId="{00000000-0000-0000-0000-000000000000}"/>
          </ac:spMkLst>
        </pc:spChg>
        <pc:spChg chg="mod">
          <ac:chgData name="Williams, Benna R" userId="87932db8-7257-46f5-acc6-649d63d1c449" providerId="ADAL" clId="{F0053273-0510-4527-8CB5-CBD5A8FFBAEA}" dt="2024-02-12T14:46:10.444" v="773" actId="207"/>
          <ac:spMkLst>
            <pc:docMk/>
            <pc:sldMk cId="1166204823" sldId="345"/>
            <ac:spMk id="8" creationId="{2765BE20-26AB-DCF6-DA85-054F88BDB18E}"/>
          </ac:spMkLst>
        </pc:spChg>
      </pc:sldChg>
      <pc:sldChg chg="modSp add mod">
        <pc:chgData name="Williams, Benna R" userId="87932db8-7257-46f5-acc6-649d63d1c449" providerId="ADAL" clId="{F0053273-0510-4527-8CB5-CBD5A8FFBAEA}" dt="2024-02-12T14:49:26.249" v="823"/>
        <pc:sldMkLst>
          <pc:docMk/>
          <pc:sldMk cId="1537291059" sldId="346"/>
        </pc:sldMkLst>
        <pc:spChg chg="mod">
          <ac:chgData name="Williams, Benna R" userId="87932db8-7257-46f5-acc6-649d63d1c449" providerId="ADAL" clId="{F0053273-0510-4527-8CB5-CBD5A8FFBAEA}" dt="2024-02-12T14:49:26.249" v="823"/>
          <ac:spMkLst>
            <pc:docMk/>
            <pc:sldMk cId="1537291059" sldId="346"/>
            <ac:spMk id="4" creationId="{00000000-0000-0000-0000-000000000000}"/>
          </ac:spMkLst>
        </pc:spChg>
      </pc:sldChg>
      <pc:sldChg chg="modSp add mod">
        <pc:chgData name="Williams, Benna R" userId="87932db8-7257-46f5-acc6-649d63d1c449" providerId="ADAL" clId="{F0053273-0510-4527-8CB5-CBD5A8FFBAEA}" dt="2024-02-12T16:57:20.830" v="1029" actId="20577"/>
        <pc:sldMkLst>
          <pc:docMk/>
          <pc:sldMk cId="1985628654" sldId="347"/>
        </pc:sldMkLst>
        <pc:spChg chg="mod">
          <ac:chgData name="Williams, Benna R" userId="87932db8-7257-46f5-acc6-649d63d1c449" providerId="ADAL" clId="{F0053273-0510-4527-8CB5-CBD5A8FFBAEA}" dt="2024-02-12T16:57:20.830" v="1029" actId="20577"/>
          <ac:spMkLst>
            <pc:docMk/>
            <pc:sldMk cId="1985628654" sldId="347"/>
            <ac:spMk id="4" creationId="{00000000-0000-0000-0000-000000000000}"/>
          </ac:spMkLst>
        </pc:spChg>
        <pc:spChg chg="mod">
          <ac:chgData name="Williams, Benna R" userId="87932db8-7257-46f5-acc6-649d63d1c449" providerId="ADAL" clId="{F0053273-0510-4527-8CB5-CBD5A8FFBAEA}" dt="2024-02-12T16:53:48.552" v="927" actId="20577"/>
          <ac:spMkLst>
            <pc:docMk/>
            <pc:sldMk cId="1985628654" sldId="347"/>
            <ac:spMk id="8" creationId="{2765BE20-26AB-DCF6-DA85-054F88BDB18E}"/>
          </ac:spMkLst>
        </pc:spChg>
      </pc:sldChg>
      <pc:sldChg chg="modSp add mod">
        <pc:chgData name="Williams, Benna R" userId="87932db8-7257-46f5-acc6-649d63d1c449" providerId="ADAL" clId="{F0053273-0510-4527-8CB5-CBD5A8FFBAEA}" dt="2024-02-12T16:58:12.563" v="1039" actId="14100"/>
        <pc:sldMkLst>
          <pc:docMk/>
          <pc:sldMk cId="109881400" sldId="348"/>
        </pc:sldMkLst>
        <pc:spChg chg="mod">
          <ac:chgData name="Williams, Benna R" userId="87932db8-7257-46f5-acc6-649d63d1c449" providerId="ADAL" clId="{F0053273-0510-4527-8CB5-CBD5A8FFBAEA}" dt="2024-02-12T16:58:12.563" v="1039" actId="14100"/>
          <ac:spMkLst>
            <pc:docMk/>
            <pc:sldMk cId="109881400" sldId="348"/>
            <ac:spMk id="4" creationId="{00000000-0000-0000-0000-000000000000}"/>
          </ac:spMkLst>
        </pc:spChg>
      </pc:sldChg>
    </pc:docChg>
  </pc:docChgLst>
  <pc:docChgLst>
    <pc:chgData name="Williams, Benna R" userId="S::bennawilliams@siu.edu::87932db8-7257-46f5-acc6-649d63d1c449" providerId="AD" clId="Web-{DF6C8FE8-1686-1DB7-4551-7E7DCF18ABBB}"/>
    <pc:docChg chg="addSld modSld">
      <pc:chgData name="Williams, Benna R" userId="S::bennawilliams@siu.edu::87932db8-7257-46f5-acc6-649d63d1c449" providerId="AD" clId="Web-{DF6C8FE8-1686-1DB7-4551-7E7DCF18ABBB}" dt="2024-02-12T19:37:23.315" v="9" actId="1076"/>
      <pc:docMkLst>
        <pc:docMk/>
      </pc:docMkLst>
      <pc:sldChg chg="addSp delSp modSp">
        <pc:chgData name="Williams, Benna R" userId="S::bennawilliams@siu.edu::87932db8-7257-46f5-acc6-649d63d1c449" providerId="AD" clId="Web-{DF6C8FE8-1686-1DB7-4551-7E7DCF18ABBB}" dt="2024-02-12T19:37:23.315" v="9" actId="1076"/>
        <pc:sldMkLst>
          <pc:docMk/>
          <pc:sldMk cId="1985628654" sldId="347"/>
        </pc:sldMkLst>
        <pc:spChg chg="del mod">
          <ac:chgData name="Williams, Benna R" userId="S::bennawilliams@siu.edu::87932db8-7257-46f5-acc6-649d63d1c449" providerId="AD" clId="Web-{DF6C8FE8-1686-1DB7-4551-7E7DCF18ABBB}" dt="2024-02-12T19:37:20.471" v="8"/>
          <ac:spMkLst>
            <pc:docMk/>
            <pc:sldMk cId="1985628654" sldId="347"/>
            <ac:spMk id="4" creationId="{00000000-0000-0000-0000-000000000000}"/>
          </ac:spMkLst>
        </pc:spChg>
        <pc:spChg chg="mod">
          <ac:chgData name="Williams, Benna R" userId="S::bennawilliams@siu.edu::87932db8-7257-46f5-acc6-649d63d1c449" providerId="AD" clId="Web-{DF6C8FE8-1686-1DB7-4551-7E7DCF18ABBB}" dt="2024-02-12T19:37:15.424" v="6" actId="20577"/>
          <ac:spMkLst>
            <pc:docMk/>
            <pc:sldMk cId="1985628654" sldId="347"/>
            <ac:spMk id="8" creationId="{2765BE20-26AB-DCF6-DA85-054F88BDB18E}"/>
          </ac:spMkLst>
        </pc:spChg>
        <pc:picChg chg="add mod ord">
          <ac:chgData name="Williams, Benna R" userId="S::bennawilliams@siu.edu::87932db8-7257-46f5-acc6-649d63d1c449" providerId="AD" clId="Web-{DF6C8FE8-1686-1DB7-4551-7E7DCF18ABBB}" dt="2024-02-12T19:37:23.315" v="9" actId="1076"/>
          <ac:picMkLst>
            <pc:docMk/>
            <pc:sldMk cId="1985628654" sldId="347"/>
            <ac:picMk id="3" creationId="{CD6869CA-C69A-46BD-EECA-52B3804FC3DE}"/>
          </ac:picMkLst>
        </pc:picChg>
      </pc:sldChg>
      <pc:sldChg chg="add replId">
        <pc:chgData name="Williams, Benna R" userId="S::bennawilliams@siu.edu::87932db8-7257-46f5-acc6-649d63d1c449" providerId="AD" clId="Web-{DF6C8FE8-1686-1DB7-4551-7E7DCF18ABBB}" dt="2024-02-12T19:37:08.798" v="0"/>
        <pc:sldMkLst>
          <pc:docMk/>
          <pc:sldMk cId="528842211" sldId="352"/>
        </pc:sldMkLst>
      </pc:sldChg>
    </pc:docChg>
  </pc:docChgLst>
  <pc:docChgLst>
    <pc:chgData name="Williams, Benna R" userId="S::bennawilliams@siu.edu::87932db8-7257-46f5-acc6-649d63d1c449" providerId="AD" clId="Web-{68143ECB-0E8D-B5A1-BEFB-0B47003B01C9}"/>
    <pc:docChg chg="modSld">
      <pc:chgData name="Williams, Benna R" userId="S::bennawilliams@siu.edu::87932db8-7257-46f5-acc6-649d63d1c449" providerId="AD" clId="Web-{68143ECB-0E8D-B5A1-BEFB-0B47003B01C9}" dt="2024-02-13T16:54:23.075" v="44" actId="20577"/>
      <pc:docMkLst>
        <pc:docMk/>
      </pc:docMkLst>
      <pc:sldChg chg="modSp">
        <pc:chgData name="Williams, Benna R" userId="S::bennawilliams@siu.edu::87932db8-7257-46f5-acc6-649d63d1c449" providerId="AD" clId="Web-{68143ECB-0E8D-B5A1-BEFB-0B47003B01C9}" dt="2024-02-13T16:52:50.413" v="24" actId="20577"/>
        <pc:sldMkLst>
          <pc:docMk/>
          <pc:sldMk cId="3260142305" sldId="354"/>
        </pc:sldMkLst>
        <pc:spChg chg="mod">
          <ac:chgData name="Williams, Benna R" userId="S::bennawilliams@siu.edu::87932db8-7257-46f5-acc6-649d63d1c449" providerId="AD" clId="Web-{68143ECB-0E8D-B5A1-BEFB-0B47003B01C9}" dt="2024-02-13T16:52:50.413" v="24" actId="20577"/>
          <ac:spMkLst>
            <pc:docMk/>
            <pc:sldMk cId="3260142305" sldId="354"/>
            <ac:spMk id="3" creationId="{E3CD630F-62CE-4289-B035-3DADCD2B6EF5}"/>
          </ac:spMkLst>
        </pc:spChg>
      </pc:sldChg>
      <pc:sldChg chg="modSp">
        <pc:chgData name="Williams, Benna R" userId="S::bennawilliams@siu.edu::87932db8-7257-46f5-acc6-649d63d1c449" providerId="AD" clId="Web-{68143ECB-0E8D-B5A1-BEFB-0B47003B01C9}" dt="2024-02-13T16:53:11.133" v="31" actId="20577"/>
        <pc:sldMkLst>
          <pc:docMk/>
          <pc:sldMk cId="1197543845" sldId="355"/>
        </pc:sldMkLst>
        <pc:spChg chg="mod">
          <ac:chgData name="Williams, Benna R" userId="S::bennawilliams@siu.edu::87932db8-7257-46f5-acc6-649d63d1c449" providerId="AD" clId="Web-{68143ECB-0E8D-B5A1-BEFB-0B47003B01C9}" dt="2024-02-13T16:53:11.133" v="31" actId="20577"/>
          <ac:spMkLst>
            <pc:docMk/>
            <pc:sldMk cId="1197543845" sldId="355"/>
            <ac:spMk id="3" creationId="{E3CD630F-62CE-4289-B035-3DADCD2B6EF5}"/>
          </ac:spMkLst>
        </pc:spChg>
      </pc:sldChg>
      <pc:sldChg chg="modSp">
        <pc:chgData name="Williams, Benna R" userId="S::bennawilliams@siu.edu::87932db8-7257-46f5-acc6-649d63d1c449" providerId="AD" clId="Web-{68143ECB-0E8D-B5A1-BEFB-0B47003B01C9}" dt="2024-02-13T16:54:02.370" v="38" actId="20577"/>
        <pc:sldMkLst>
          <pc:docMk/>
          <pc:sldMk cId="3790013797" sldId="356"/>
        </pc:sldMkLst>
        <pc:spChg chg="mod">
          <ac:chgData name="Williams, Benna R" userId="S::bennawilliams@siu.edu::87932db8-7257-46f5-acc6-649d63d1c449" providerId="AD" clId="Web-{68143ECB-0E8D-B5A1-BEFB-0B47003B01C9}" dt="2024-02-13T16:54:02.370" v="38" actId="20577"/>
          <ac:spMkLst>
            <pc:docMk/>
            <pc:sldMk cId="3790013797" sldId="356"/>
            <ac:spMk id="3" creationId="{E3CD630F-62CE-4289-B035-3DADCD2B6EF5}"/>
          </ac:spMkLst>
        </pc:spChg>
      </pc:sldChg>
      <pc:sldChg chg="modSp">
        <pc:chgData name="Williams, Benna R" userId="S::bennawilliams@siu.edu::87932db8-7257-46f5-acc6-649d63d1c449" providerId="AD" clId="Web-{68143ECB-0E8D-B5A1-BEFB-0B47003B01C9}" dt="2024-02-13T16:54:10.090" v="40" actId="20577"/>
        <pc:sldMkLst>
          <pc:docMk/>
          <pc:sldMk cId="641986057" sldId="357"/>
        </pc:sldMkLst>
        <pc:spChg chg="mod">
          <ac:chgData name="Williams, Benna R" userId="S::bennawilliams@siu.edu::87932db8-7257-46f5-acc6-649d63d1c449" providerId="AD" clId="Web-{68143ECB-0E8D-B5A1-BEFB-0B47003B01C9}" dt="2024-02-13T16:54:10.090" v="40" actId="20577"/>
          <ac:spMkLst>
            <pc:docMk/>
            <pc:sldMk cId="641986057" sldId="357"/>
            <ac:spMk id="3" creationId="{E3CD630F-62CE-4289-B035-3DADCD2B6EF5}"/>
          </ac:spMkLst>
        </pc:spChg>
      </pc:sldChg>
      <pc:sldChg chg="modSp">
        <pc:chgData name="Williams, Benna R" userId="S::bennawilliams@siu.edu::87932db8-7257-46f5-acc6-649d63d1c449" providerId="AD" clId="Web-{68143ECB-0E8D-B5A1-BEFB-0B47003B01C9}" dt="2024-02-13T16:54:15.934" v="42" actId="20577"/>
        <pc:sldMkLst>
          <pc:docMk/>
          <pc:sldMk cId="793290469" sldId="358"/>
        </pc:sldMkLst>
        <pc:spChg chg="mod">
          <ac:chgData name="Williams, Benna R" userId="S::bennawilliams@siu.edu::87932db8-7257-46f5-acc6-649d63d1c449" providerId="AD" clId="Web-{68143ECB-0E8D-B5A1-BEFB-0B47003B01C9}" dt="2024-02-13T16:54:15.934" v="42" actId="20577"/>
          <ac:spMkLst>
            <pc:docMk/>
            <pc:sldMk cId="793290469" sldId="358"/>
            <ac:spMk id="3" creationId="{E3CD630F-62CE-4289-B035-3DADCD2B6EF5}"/>
          </ac:spMkLst>
        </pc:spChg>
      </pc:sldChg>
      <pc:sldChg chg="modSp">
        <pc:chgData name="Williams, Benna R" userId="S::bennawilliams@siu.edu::87932db8-7257-46f5-acc6-649d63d1c449" providerId="AD" clId="Web-{68143ECB-0E8D-B5A1-BEFB-0B47003B01C9}" dt="2024-02-13T16:54:23.075" v="44" actId="20577"/>
        <pc:sldMkLst>
          <pc:docMk/>
          <pc:sldMk cId="2237216711" sldId="359"/>
        </pc:sldMkLst>
        <pc:spChg chg="mod">
          <ac:chgData name="Williams, Benna R" userId="S::bennawilliams@siu.edu::87932db8-7257-46f5-acc6-649d63d1c449" providerId="AD" clId="Web-{68143ECB-0E8D-B5A1-BEFB-0B47003B01C9}" dt="2024-02-13T16:54:23.075" v="44" actId="20577"/>
          <ac:spMkLst>
            <pc:docMk/>
            <pc:sldMk cId="2237216711" sldId="359"/>
            <ac:spMk id="3" creationId="{E3CD630F-62CE-4289-B035-3DADCD2B6EF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95050-4B72-4D8A-A0F0-6649B89452C3}" type="datetimeFigureOut">
              <a:rPr lang="en-US" smtClean="0"/>
              <a:t>2/16/24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0340C-EDEC-4EA3-9BF0-E757F89CFE92}" type="slidenum">
              <a:rPr lang="en-US" smtClean="0"/>
              <a:t>‹#›</a:t>
            </a:fld>
            <a:endParaRPr lang="en-US"/>
          </a:p>
        </p:txBody>
      </p:sp>
    </p:spTree>
    <p:extLst>
      <p:ext uri="{BB962C8B-B14F-4D97-AF65-F5344CB8AC3E}">
        <p14:creationId xmlns:p14="http://schemas.microsoft.com/office/powerpoint/2010/main" val="18805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charset="0"/>
              <a:cs typeface="Arial" charset="0"/>
            </a:endParaRPr>
          </a:p>
        </p:txBody>
      </p:sp>
      <p:sp>
        <p:nvSpPr>
          <p:cNvPr id="4" name="Slide Number Placeholder 3"/>
          <p:cNvSpPr>
            <a:spLocks noGrp="1"/>
          </p:cNvSpPr>
          <p:nvPr>
            <p:ph type="sldNum" sz="quarter" idx="10"/>
          </p:nvPr>
        </p:nvSpPr>
        <p:spPr/>
        <p:txBody>
          <a:bodyPr/>
          <a:lstStyle/>
          <a:p>
            <a:fld id="{BEECB21C-1BD6-4833-A7A0-4385BAA22FE3}" type="slidenum">
              <a:rPr lang="en-IN" smtClean="0"/>
              <a:t>37</a:t>
            </a:fld>
            <a:endParaRPr lang="en-IN" dirty="0"/>
          </a:p>
        </p:txBody>
      </p:sp>
    </p:spTree>
    <p:extLst>
      <p:ext uri="{BB962C8B-B14F-4D97-AF65-F5344CB8AC3E}">
        <p14:creationId xmlns:p14="http://schemas.microsoft.com/office/powerpoint/2010/main" val="3553212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25D789-BACC-445F-9763-D34CE2DB046C}" type="datetime1">
              <a:rPr lang="en-US" smtClean="0"/>
              <a:t>2/16/24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A84330-3D13-4F6E-B61B-B16BD36EB689}" type="datetime1">
              <a:rPr lang="en-US" smtClean="0"/>
              <a:t>2/16/24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4F1C531-34CC-4E1B-AD70-995A74CC3CBE}" type="datetime1">
              <a:rPr lang="en-US" smtClean="0"/>
              <a:t>2/16/24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2249631-9FEC-4ED6-97F2-2F80181A7676}" type="datetime1">
              <a:rPr lang="en-US" smtClean="0"/>
              <a:t>2/16/24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E4C71-6F98-4A92-ADE1-C64514212727}" type="datetime1">
              <a:rPr lang="en-US" smtClean="0"/>
              <a:t>2/16/24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796B33E-CDD0-40C4-8C34-0E52FE863AB1}" type="datetime1">
              <a:rPr lang="en-US" smtClean="0"/>
              <a:t>2/16/24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727CA50-0332-4EC1-8FDF-C3E0E06C36AD}" type="datetime1">
              <a:rPr lang="en-US" smtClean="0"/>
              <a:t>2/16/24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2A9D9A-9FFF-4ECE-B61F-495AC0EF5C35}" type="datetime1">
              <a:rPr lang="en-US" smtClean="0"/>
              <a:t>2/16/24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BCD91-2DAA-41D1-B933-F07FCA788B5E}" type="datetime1">
              <a:rPr lang="en-US" smtClean="0"/>
              <a:t>2/16/24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Figure + Caption">
    <p:spTree>
      <p:nvGrpSpPr>
        <p:cNvPr id="1" name=""/>
        <p:cNvGrpSpPr/>
        <p:nvPr/>
      </p:nvGrpSpPr>
      <p:grpSpPr>
        <a:xfrm>
          <a:off x="0" y="0"/>
          <a:ext cx="0" cy="0"/>
          <a:chOff x="0" y="0"/>
          <a:chExt cx="0" cy="0"/>
        </a:xfrm>
      </p:grpSpPr>
      <p:sp>
        <p:nvSpPr>
          <p:cNvPr id="2" name="Title 1"/>
          <p:cNvSpPr>
            <a:spLocks noGrp="1"/>
          </p:cNvSpPr>
          <p:nvPr>
            <p:ph type="title"/>
          </p:nvPr>
        </p:nvSpPr>
        <p:spPr>
          <a:xfrm>
            <a:off x="207819" y="152400"/>
            <a:ext cx="10053781" cy="1295400"/>
          </a:xfrm>
        </p:spPr>
        <p:txBody>
          <a:bodyPr>
            <a:normAutofit/>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7" name="Content Placeholder 6"/>
          <p:cNvSpPr>
            <a:spLocks noGrp="1"/>
          </p:cNvSpPr>
          <p:nvPr>
            <p:ph sz="quarter" idx="10"/>
          </p:nvPr>
        </p:nvSpPr>
        <p:spPr>
          <a:xfrm>
            <a:off x="1219200" y="1676400"/>
            <a:ext cx="97536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7"/>
          <p:cNvSpPr>
            <a:spLocks noGrp="1"/>
          </p:cNvSpPr>
          <p:nvPr>
            <p:ph type="pic" sz="quarter" idx="13"/>
          </p:nvPr>
        </p:nvSpPr>
        <p:spPr>
          <a:xfrm>
            <a:off x="1151467" y="3124200"/>
            <a:ext cx="3217333" cy="1371600"/>
          </a:xfrm>
        </p:spPr>
        <p:txBody>
          <a:bodyPr/>
          <a:lstStyle/>
          <a:p>
            <a:endParaRPr lang="en-US" dirty="0"/>
          </a:p>
        </p:txBody>
      </p:sp>
      <p:sp>
        <p:nvSpPr>
          <p:cNvPr id="15" name="Picture Placeholder 13"/>
          <p:cNvSpPr>
            <a:spLocks noGrp="1"/>
          </p:cNvSpPr>
          <p:nvPr>
            <p:ph type="pic" sz="quarter" idx="14"/>
          </p:nvPr>
        </p:nvSpPr>
        <p:spPr>
          <a:xfrm>
            <a:off x="7416800" y="3124200"/>
            <a:ext cx="3251200" cy="1371600"/>
          </a:xfrm>
        </p:spPr>
        <p:txBody>
          <a:bodyPr/>
          <a:lstStyle/>
          <a:p>
            <a:endParaRPr lang="en-US" dirty="0"/>
          </a:p>
        </p:txBody>
      </p:sp>
      <p:sp>
        <p:nvSpPr>
          <p:cNvPr id="13" name="Content Placeholder 12"/>
          <p:cNvSpPr>
            <a:spLocks noGrp="1"/>
          </p:cNvSpPr>
          <p:nvPr>
            <p:ph sz="quarter" idx="12"/>
          </p:nvPr>
        </p:nvSpPr>
        <p:spPr>
          <a:xfrm>
            <a:off x="1151467" y="4800600"/>
            <a:ext cx="9872133" cy="14478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9" name="Line 2"/>
          <p:cNvSpPr>
            <a:spLocks noChangeShapeType="1"/>
          </p:cNvSpPr>
          <p:nvPr userDrawn="1"/>
        </p:nvSpPr>
        <p:spPr bwMode="auto">
          <a:xfrm>
            <a:off x="10617200" y="0"/>
            <a:ext cx="0" cy="152400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grpSp>
        <p:nvGrpSpPr>
          <p:cNvPr id="11" name="Group 8"/>
          <p:cNvGrpSpPr>
            <a:grpSpLocks/>
          </p:cNvGrpSpPr>
          <p:nvPr userDrawn="1"/>
        </p:nvGrpSpPr>
        <p:grpSpPr bwMode="auto">
          <a:xfrm>
            <a:off x="10871201" y="152400"/>
            <a:ext cx="1056217" cy="1295400"/>
            <a:chOff x="5136" y="960"/>
            <a:chExt cx="528" cy="864"/>
          </a:xfrm>
        </p:grpSpPr>
        <p:sp>
          <p:nvSpPr>
            <p:cNvPr id="16" name="Oval 9"/>
            <p:cNvSpPr>
              <a:spLocks noChangeArrowheads="1"/>
            </p:cNvSpPr>
            <p:nvPr/>
          </p:nvSpPr>
          <p:spPr bwMode="auto">
            <a:xfrm>
              <a:off x="5136" y="960"/>
              <a:ext cx="80" cy="80"/>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7" name="Oval 10"/>
            <p:cNvSpPr>
              <a:spLocks noChangeArrowheads="1"/>
            </p:cNvSpPr>
            <p:nvPr/>
          </p:nvSpPr>
          <p:spPr bwMode="auto">
            <a:xfrm>
              <a:off x="5248" y="960"/>
              <a:ext cx="79" cy="80"/>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 name="Oval 11"/>
            <p:cNvSpPr>
              <a:spLocks noChangeArrowheads="1"/>
            </p:cNvSpPr>
            <p:nvPr/>
          </p:nvSpPr>
          <p:spPr bwMode="auto">
            <a:xfrm>
              <a:off x="5360" y="960"/>
              <a:ext cx="76" cy="80"/>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 name="Oval 12"/>
            <p:cNvSpPr>
              <a:spLocks noChangeArrowheads="1"/>
            </p:cNvSpPr>
            <p:nvPr/>
          </p:nvSpPr>
          <p:spPr bwMode="auto">
            <a:xfrm>
              <a:off x="5136" y="1072"/>
              <a:ext cx="80" cy="77"/>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 name="Oval 13"/>
            <p:cNvSpPr>
              <a:spLocks noChangeArrowheads="1"/>
            </p:cNvSpPr>
            <p:nvPr/>
          </p:nvSpPr>
          <p:spPr bwMode="auto">
            <a:xfrm>
              <a:off x="5248" y="1072"/>
              <a:ext cx="79" cy="77"/>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 name="Oval 14"/>
            <p:cNvSpPr>
              <a:spLocks noChangeArrowheads="1"/>
            </p:cNvSpPr>
            <p:nvPr/>
          </p:nvSpPr>
          <p:spPr bwMode="auto">
            <a:xfrm>
              <a:off x="5360" y="1072"/>
              <a:ext cx="76" cy="77"/>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 name="Oval 15"/>
            <p:cNvSpPr>
              <a:spLocks noChangeArrowheads="1"/>
            </p:cNvSpPr>
            <p:nvPr/>
          </p:nvSpPr>
          <p:spPr bwMode="auto">
            <a:xfrm>
              <a:off x="5472" y="1072"/>
              <a:ext cx="73" cy="77"/>
            </a:xfrm>
            <a:prstGeom prst="ellipse">
              <a:avLst/>
            </a:prstGeom>
            <a:solidFill>
              <a:srgbClr val="6699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 name="Oval 16"/>
            <p:cNvSpPr>
              <a:spLocks noChangeArrowheads="1"/>
            </p:cNvSpPr>
            <p:nvPr/>
          </p:nvSpPr>
          <p:spPr bwMode="auto">
            <a:xfrm>
              <a:off x="5136" y="1184"/>
              <a:ext cx="80" cy="73"/>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 name="Oval 17"/>
            <p:cNvSpPr>
              <a:spLocks noChangeArrowheads="1"/>
            </p:cNvSpPr>
            <p:nvPr/>
          </p:nvSpPr>
          <p:spPr bwMode="auto">
            <a:xfrm>
              <a:off x="5248" y="1184"/>
              <a:ext cx="79" cy="73"/>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 name="Oval 18"/>
            <p:cNvSpPr>
              <a:spLocks noChangeArrowheads="1"/>
            </p:cNvSpPr>
            <p:nvPr/>
          </p:nvSpPr>
          <p:spPr bwMode="auto">
            <a:xfrm>
              <a:off x="5360" y="1184"/>
              <a:ext cx="76" cy="73"/>
            </a:xfrm>
            <a:prstGeom prst="ellipse">
              <a:avLst/>
            </a:prstGeom>
            <a:solidFill>
              <a:srgbClr val="6699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6" name="Oval 19"/>
            <p:cNvSpPr>
              <a:spLocks noChangeArrowheads="1"/>
            </p:cNvSpPr>
            <p:nvPr/>
          </p:nvSpPr>
          <p:spPr bwMode="auto">
            <a:xfrm>
              <a:off x="5472" y="1184"/>
              <a:ext cx="73" cy="73"/>
            </a:xfrm>
            <a:prstGeom prst="ellipse">
              <a:avLst/>
            </a:prstGeom>
            <a:solidFill>
              <a:srgbClr val="6699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7" name="Oval 20"/>
            <p:cNvSpPr>
              <a:spLocks noChangeArrowheads="1"/>
            </p:cNvSpPr>
            <p:nvPr/>
          </p:nvSpPr>
          <p:spPr bwMode="auto">
            <a:xfrm>
              <a:off x="5584" y="1184"/>
              <a:ext cx="80" cy="73"/>
            </a:xfrm>
            <a:prstGeom prst="ellipse">
              <a:avLst/>
            </a:prstGeom>
            <a:solidFill>
              <a:srgbClr val="CCCC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8" name="Oval 21"/>
            <p:cNvSpPr>
              <a:spLocks noChangeArrowheads="1"/>
            </p:cNvSpPr>
            <p:nvPr/>
          </p:nvSpPr>
          <p:spPr bwMode="auto">
            <a:xfrm>
              <a:off x="5136" y="1296"/>
              <a:ext cx="80" cy="80"/>
            </a:xfrm>
            <a:prstGeom prst="ellipse">
              <a:avLst/>
            </a:prstGeom>
            <a:solidFill>
              <a:srgbClr val="330066"/>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9" name="Oval 22"/>
            <p:cNvSpPr>
              <a:spLocks noChangeArrowheads="1"/>
            </p:cNvSpPr>
            <p:nvPr/>
          </p:nvSpPr>
          <p:spPr bwMode="auto">
            <a:xfrm>
              <a:off x="5248" y="1296"/>
              <a:ext cx="79" cy="80"/>
            </a:xfrm>
            <a:prstGeom prst="ellipse">
              <a:avLst/>
            </a:prstGeom>
            <a:solidFill>
              <a:srgbClr val="6699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0" name="Oval 23"/>
            <p:cNvSpPr>
              <a:spLocks noChangeArrowheads="1"/>
            </p:cNvSpPr>
            <p:nvPr/>
          </p:nvSpPr>
          <p:spPr bwMode="auto">
            <a:xfrm>
              <a:off x="5360" y="1296"/>
              <a:ext cx="76" cy="80"/>
            </a:xfrm>
            <a:prstGeom prst="ellipse">
              <a:avLst/>
            </a:prstGeom>
            <a:solidFill>
              <a:srgbClr val="6699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1" name="Oval 24"/>
            <p:cNvSpPr>
              <a:spLocks noChangeArrowheads="1"/>
            </p:cNvSpPr>
            <p:nvPr/>
          </p:nvSpPr>
          <p:spPr bwMode="auto">
            <a:xfrm>
              <a:off x="5472" y="1296"/>
              <a:ext cx="73" cy="80"/>
            </a:xfrm>
            <a:prstGeom prst="ellipse">
              <a:avLst/>
            </a:prstGeom>
            <a:solidFill>
              <a:srgbClr val="CCCC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2" name="Oval 25"/>
            <p:cNvSpPr>
              <a:spLocks noChangeArrowheads="1"/>
            </p:cNvSpPr>
            <p:nvPr/>
          </p:nvSpPr>
          <p:spPr bwMode="auto">
            <a:xfrm>
              <a:off x="5136" y="1408"/>
              <a:ext cx="80" cy="80"/>
            </a:xfrm>
            <a:prstGeom prst="ellipse">
              <a:avLst/>
            </a:prstGeom>
            <a:solidFill>
              <a:srgbClr val="6699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3" name="Oval 26"/>
            <p:cNvSpPr>
              <a:spLocks noChangeArrowheads="1"/>
            </p:cNvSpPr>
            <p:nvPr/>
          </p:nvSpPr>
          <p:spPr bwMode="auto">
            <a:xfrm>
              <a:off x="5248" y="1408"/>
              <a:ext cx="79" cy="80"/>
            </a:xfrm>
            <a:prstGeom prst="ellipse">
              <a:avLst/>
            </a:prstGeom>
            <a:solidFill>
              <a:srgbClr val="6699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 name="Oval 27"/>
            <p:cNvSpPr>
              <a:spLocks noChangeArrowheads="1"/>
            </p:cNvSpPr>
            <p:nvPr/>
          </p:nvSpPr>
          <p:spPr bwMode="auto">
            <a:xfrm>
              <a:off x="5360" y="1408"/>
              <a:ext cx="76" cy="80"/>
            </a:xfrm>
            <a:prstGeom prst="ellipse">
              <a:avLst/>
            </a:prstGeom>
            <a:solidFill>
              <a:srgbClr val="CCCC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 name="Oval 28"/>
            <p:cNvSpPr>
              <a:spLocks noChangeArrowheads="1"/>
            </p:cNvSpPr>
            <p:nvPr/>
          </p:nvSpPr>
          <p:spPr bwMode="auto">
            <a:xfrm>
              <a:off x="5472" y="1408"/>
              <a:ext cx="73" cy="80"/>
            </a:xfrm>
            <a:prstGeom prst="ellipse">
              <a:avLst/>
            </a:prstGeom>
            <a:solidFill>
              <a:srgbClr val="CCCC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6" name="Oval 29"/>
            <p:cNvSpPr>
              <a:spLocks noChangeArrowheads="1"/>
            </p:cNvSpPr>
            <p:nvPr/>
          </p:nvSpPr>
          <p:spPr bwMode="auto">
            <a:xfrm>
              <a:off x="5584" y="1408"/>
              <a:ext cx="80" cy="80"/>
            </a:xfrm>
            <a:prstGeom prst="ellipse">
              <a:avLst/>
            </a:prstGeom>
            <a:solidFill>
              <a:srgbClr val="D8D8EC"/>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 name="Oval 30"/>
            <p:cNvSpPr>
              <a:spLocks noChangeArrowheads="1"/>
            </p:cNvSpPr>
            <p:nvPr/>
          </p:nvSpPr>
          <p:spPr bwMode="auto">
            <a:xfrm>
              <a:off x="5136" y="1520"/>
              <a:ext cx="80" cy="79"/>
            </a:xfrm>
            <a:prstGeom prst="ellipse">
              <a:avLst/>
            </a:prstGeom>
            <a:solidFill>
              <a:srgbClr val="6699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 name="Oval 31"/>
            <p:cNvSpPr>
              <a:spLocks noChangeArrowheads="1"/>
            </p:cNvSpPr>
            <p:nvPr/>
          </p:nvSpPr>
          <p:spPr bwMode="auto">
            <a:xfrm>
              <a:off x="5248" y="1520"/>
              <a:ext cx="79" cy="79"/>
            </a:xfrm>
            <a:prstGeom prst="ellipse">
              <a:avLst/>
            </a:prstGeom>
            <a:solidFill>
              <a:srgbClr val="CCCC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 name="Oval 32"/>
            <p:cNvSpPr>
              <a:spLocks noChangeArrowheads="1"/>
            </p:cNvSpPr>
            <p:nvPr/>
          </p:nvSpPr>
          <p:spPr bwMode="auto">
            <a:xfrm>
              <a:off x="5360" y="1520"/>
              <a:ext cx="76" cy="79"/>
            </a:xfrm>
            <a:prstGeom prst="ellipse">
              <a:avLst/>
            </a:prstGeom>
            <a:solidFill>
              <a:srgbClr val="CCCC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0" name="Oval 33"/>
            <p:cNvSpPr>
              <a:spLocks noChangeArrowheads="1"/>
            </p:cNvSpPr>
            <p:nvPr/>
          </p:nvSpPr>
          <p:spPr bwMode="auto">
            <a:xfrm>
              <a:off x="5472" y="1520"/>
              <a:ext cx="73" cy="79"/>
            </a:xfrm>
            <a:prstGeom prst="ellipse">
              <a:avLst/>
            </a:prstGeom>
            <a:solidFill>
              <a:srgbClr val="D8D8EC"/>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1" name="Oval 34"/>
            <p:cNvSpPr>
              <a:spLocks noChangeArrowheads="1"/>
            </p:cNvSpPr>
            <p:nvPr/>
          </p:nvSpPr>
          <p:spPr bwMode="auto">
            <a:xfrm>
              <a:off x="5136" y="1632"/>
              <a:ext cx="80" cy="75"/>
            </a:xfrm>
            <a:prstGeom prst="ellipse">
              <a:avLst/>
            </a:prstGeom>
            <a:solidFill>
              <a:srgbClr val="CCCC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2" name="Oval 35"/>
            <p:cNvSpPr>
              <a:spLocks noChangeArrowheads="1"/>
            </p:cNvSpPr>
            <p:nvPr/>
          </p:nvSpPr>
          <p:spPr bwMode="auto">
            <a:xfrm>
              <a:off x="5248" y="1632"/>
              <a:ext cx="79" cy="75"/>
            </a:xfrm>
            <a:prstGeom prst="ellipse">
              <a:avLst/>
            </a:prstGeom>
            <a:solidFill>
              <a:srgbClr val="CCCC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3" name="Oval 36"/>
            <p:cNvSpPr>
              <a:spLocks noChangeArrowheads="1"/>
            </p:cNvSpPr>
            <p:nvPr/>
          </p:nvSpPr>
          <p:spPr bwMode="auto">
            <a:xfrm>
              <a:off x="5360" y="1632"/>
              <a:ext cx="76" cy="75"/>
            </a:xfrm>
            <a:prstGeom prst="ellipse">
              <a:avLst/>
            </a:prstGeom>
            <a:solidFill>
              <a:srgbClr val="D8D8EC"/>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4" name="Oval 37"/>
            <p:cNvSpPr>
              <a:spLocks noChangeArrowheads="1"/>
            </p:cNvSpPr>
            <p:nvPr/>
          </p:nvSpPr>
          <p:spPr bwMode="auto">
            <a:xfrm>
              <a:off x="5472" y="1632"/>
              <a:ext cx="73" cy="75"/>
            </a:xfrm>
            <a:prstGeom prst="ellipse">
              <a:avLst/>
            </a:prstGeom>
            <a:solidFill>
              <a:srgbClr val="D8D8EC"/>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5" name="Oval 38"/>
            <p:cNvSpPr>
              <a:spLocks noChangeArrowheads="1"/>
            </p:cNvSpPr>
            <p:nvPr/>
          </p:nvSpPr>
          <p:spPr bwMode="auto">
            <a:xfrm>
              <a:off x="5248" y="1744"/>
              <a:ext cx="79" cy="80"/>
            </a:xfrm>
            <a:prstGeom prst="ellipse">
              <a:avLst/>
            </a:prstGeom>
            <a:solidFill>
              <a:srgbClr val="D8D8EC"/>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6" name="Oval 39"/>
            <p:cNvSpPr>
              <a:spLocks noChangeArrowheads="1"/>
            </p:cNvSpPr>
            <p:nvPr/>
          </p:nvSpPr>
          <p:spPr bwMode="auto">
            <a:xfrm>
              <a:off x="5472" y="1744"/>
              <a:ext cx="73" cy="80"/>
            </a:xfrm>
            <a:prstGeom prst="ellipse">
              <a:avLst/>
            </a:prstGeom>
            <a:solidFill>
              <a:srgbClr val="D8D8EC"/>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grpSp>
      <p:sp>
        <p:nvSpPr>
          <p:cNvPr id="47" name="Slide Number Placeholder 5"/>
          <p:cNvSpPr txBox="1">
            <a:spLocks/>
          </p:cNvSpPr>
          <p:nvPr userDrawn="1"/>
        </p:nvSpPr>
        <p:spPr>
          <a:xfrm>
            <a:off x="10972800" y="6400800"/>
            <a:ext cx="12192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schemeClr val="tx1"/>
                </a:solidFill>
                <a:latin typeface="Verdana" panose="020B0604030504040204" pitchFamily="34" charset="0"/>
                <a:ea typeface="Verdana" panose="020B0604030504040204" pitchFamily="34" charset="0"/>
                <a:cs typeface="Verdana" panose="020B0604030504040204" pitchFamily="34" charset="0"/>
              </a:rPr>
              <a:t>2-</a:t>
            </a:r>
            <a:fld id="{6F94BB01-2447-4377-8194-F82F4D072C18}" type="slidenum">
              <a:rPr lang="en-US" sz="1200" smtClean="0">
                <a:solidFill>
                  <a:schemeClr val="tx1"/>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6911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480E105-1EC3-4610-BBBA-E8B8B282A28F}" type="datetime1">
              <a:rPr lang="en-US" smtClean="0"/>
              <a:t>2/16/24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A89819-C8C5-46CF-82C2-F6BB43988EBC}" type="datetime1">
              <a:rPr lang="en-US" smtClean="0"/>
              <a:t>2/16/24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8967EC-4E32-4441-A5D3-C27DCC4E4B62}" type="datetime1">
              <a:rPr lang="en-US" smtClean="0"/>
              <a:t>2/16/24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AEECA6-3816-4823-BE9E-220EC8EBB062}" type="datetime1">
              <a:rPr lang="en-US" smtClean="0"/>
              <a:t>2/16/24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727BEBF-67C6-4ECA-833E-8DEFA7E4A838}" type="datetime1">
              <a:rPr lang="en-US" smtClean="0"/>
              <a:t>2/16/24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96453C6-ED6A-47D6-AE3B-F48AACCC5B99}" type="datetime1">
              <a:rPr lang="en-US" smtClean="0"/>
              <a:t>2/16/24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4C9109D-C090-4FFA-B14A-17B73B92656E}" type="datetime1">
              <a:rPr lang="en-US" smtClean="0"/>
              <a:t>2/16/24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5BB5BE-F75D-43CD-B24D-5CFE4A68A2B3}" type="datetime1">
              <a:rPr lang="en-US" smtClean="0"/>
              <a:t>2/16/24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2.png"/><Relationship Id="rId21" Type="http://schemas.openxmlformats.org/officeDocument/2006/relationships/image" Target="../media/image3.png"/><Relationship Id="rId22" Type="http://schemas.openxmlformats.org/officeDocument/2006/relationships/image" Target="../media/image4.png"/><Relationship Id="rId23"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CE550E2-88F0-4348-B237-1E64199D3395}" type="datetime1">
              <a:rPr lang="en-US" smtClean="0"/>
              <a:t>2/16/24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2" r:id="rId18"/>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oa.siu.edu/vita.php"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rs.gov/pub/irs-pdf/p5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rs.gov/credits-deductions/individuals/earned-income-tax-credit/eligible-educational-ins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hyperlink" Target="http://www.getyourrefund.org/Franklin" TargetMode="External"/><Relationship Id="rId4" Type="http://schemas.openxmlformats.org/officeDocument/2006/relationships/hyperlink" Target="https://www.irs.gov/pub/irs-pdf/f13614nr.pdf" TargetMode="External"/><Relationship Id="rId1" Type="http://schemas.openxmlformats.org/officeDocument/2006/relationships/slideLayout" Target="../slideLayouts/slideLayout2.xml"/><Relationship Id="rId2" Type="http://schemas.openxmlformats.org/officeDocument/2006/relationships/hyperlink" Target="https://www.franklin.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rs.gov/pub/irs-pdf/p519.pdf" TargetMode="External"/><Relationship Id="rId3" Type="http://schemas.openxmlformats.org/officeDocument/2006/relationships/hyperlink" Target="http://chrome-extension:/efaidnbmnnnibpcajpcglclefindmkaj/https:/www.irs.gov/pub/irs-pdf/p519.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a:t>
            </a:r>
            <a:endParaRPr lang="en-US" dirty="0"/>
          </a:p>
        </p:txBody>
      </p:sp>
      <p:sp>
        <p:nvSpPr>
          <p:cNvPr id="3" name="Content Placeholder 2"/>
          <p:cNvSpPr>
            <a:spLocks noGrp="1"/>
          </p:cNvSpPr>
          <p:nvPr>
            <p:ph idx="1"/>
          </p:nvPr>
        </p:nvSpPr>
        <p:spPr>
          <a:xfrm>
            <a:off x="1103312" y="1676400"/>
            <a:ext cx="8946541" cy="4571999"/>
          </a:xfrm>
        </p:spPr>
        <p:txBody>
          <a:bodyPr>
            <a:normAutofit lnSpcReduction="10000"/>
          </a:bodyPr>
          <a:lstStyle/>
          <a:p>
            <a:r>
              <a:rPr lang="en-US" b="1" dirty="0" smtClean="0">
                <a:solidFill>
                  <a:schemeClr val="tx2"/>
                </a:solidFill>
              </a:rPr>
              <a:t>This information is provided to help inform you about tax preparation. It is not meant to replace having your taxes prepared by an expert or through a tax preparation program.</a:t>
            </a:r>
          </a:p>
          <a:p>
            <a:pPr marL="342900" lvl="1" indent="-342900"/>
            <a:r>
              <a:rPr lang="en-US" dirty="0" smtClean="0">
                <a:solidFill>
                  <a:schemeClr val="tx2"/>
                </a:solidFill>
              </a:rPr>
              <a:t>The </a:t>
            </a:r>
            <a:r>
              <a:rPr lang="en-US" b="1" dirty="0" smtClean="0">
                <a:solidFill>
                  <a:schemeClr val="tx2"/>
                </a:solidFill>
              </a:rPr>
              <a:t>SIU VITA program</a:t>
            </a:r>
            <a:r>
              <a:rPr lang="en-US" dirty="0" smtClean="0">
                <a:solidFill>
                  <a:schemeClr val="tx2"/>
                </a:solidFill>
              </a:rPr>
              <a:t> can help prepare taxes for </a:t>
            </a:r>
            <a:r>
              <a:rPr lang="en-US" b="1" u="sng" dirty="0" smtClean="0">
                <a:solidFill>
                  <a:schemeClr val="tx2"/>
                </a:solidFill>
              </a:rPr>
              <a:t>US residents</a:t>
            </a:r>
            <a:r>
              <a:rPr lang="en-US" dirty="0" smtClean="0">
                <a:solidFill>
                  <a:schemeClr val="tx2"/>
                </a:solidFill>
              </a:rPr>
              <a:t>. </a:t>
            </a:r>
            <a:r>
              <a:rPr lang="en-US" dirty="0">
                <a:solidFill>
                  <a:schemeClr val="tx2"/>
                </a:solidFill>
              </a:rPr>
              <a:t>SIU has a free tax preparation day for students specifically on </a:t>
            </a:r>
            <a:r>
              <a:rPr lang="en-US" b="1" u="sng" dirty="0">
                <a:solidFill>
                  <a:schemeClr val="tx2"/>
                </a:solidFill>
              </a:rPr>
              <a:t>Saturday, Feb. 17, 2024</a:t>
            </a:r>
            <a:r>
              <a:rPr lang="en-US" dirty="0">
                <a:solidFill>
                  <a:schemeClr val="tx2"/>
                </a:solidFill>
              </a:rPr>
              <a:t>. If you can’t make it on the 17th, there are other days available. All tax preparation days are free, and all tax preparation days after Feb. 17 are open to students and the larger community.</a:t>
            </a:r>
          </a:p>
          <a:p>
            <a:r>
              <a:rPr lang="en-US" dirty="0" smtClean="0">
                <a:solidFill>
                  <a:schemeClr val="tx2"/>
                </a:solidFill>
              </a:rPr>
              <a:t>To find more information about SIU’s free VITA preparation services, see the slides below. For a list of all free tax preparation dates, visit this link: </a:t>
            </a:r>
            <a:r>
              <a:rPr lang="en-US" dirty="0" smtClean="0">
                <a:solidFill>
                  <a:schemeClr val="tx2"/>
                </a:solidFill>
                <a:hlinkClick r:id="rId2"/>
              </a:rPr>
              <a:t>https://soa.siu.edu/vita.php</a:t>
            </a:r>
            <a:endParaRPr lang="en-US" dirty="0" smtClean="0">
              <a:solidFill>
                <a:schemeClr val="tx2"/>
              </a:solidFill>
            </a:endParaRPr>
          </a:p>
          <a:p>
            <a:r>
              <a:rPr lang="en-US" dirty="0" smtClean="0">
                <a:solidFill>
                  <a:schemeClr val="tx2"/>
                </a:solidFill>
              </a:rPr>
              <a:t>SIU has partnered with the </a:t>
            </a:r>
            <a:r>
              <a:rPr lang="en-US" b="1" dirty="0" smtClean="0">
                <a:solidFill>
                  <a:schemeClr val="tx2"/>
                </a:solidFill>
              </a:rPr>
              <a:t>Franklin University VITA Program</a:t>
            </a:r>
            <a:r>
              <a:rPr lang="en-US" dirty="0" smtClean="0">
                <a:solidFill>
                  <a:schemeClr val="tx2"/>
                </a:solidFill>
              </a:rPr>
              <a:t> to help prepare taxes for </a:t>
            </a:r>
            <a:r>
              <a:rPr lang="en-US" b="1" u="sng" dirty="0" smtClean="0">
                <a:solidFill>
                  <a:schemeClr val="tx2"/>
                </a:solidFill>
              </a:rPr>
              <a:t>international students (non-US residents</a:t>
            </a:r>
            <a:r>
              <a:rPr lang="en-US" dirty="0" smtClean="0">
                <a:solidFill>
                  <a:schemeClr val="tx2"/>
                </a:solidFill>
              </a:rPr>
              <a:t>). More information is provided later in this presentation.</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1467268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5D9DF-9C55-4FF5-939A-1152D3A23AF4}"/>
              </a:ext>
            </a:extLst>
          </p:cNvPr>
          <p:cNvSpPr>
            <a:spLocks noGrp="1"/>
          </p:cNvSpPr>
          <p:nvPr>
            <p:ph type="title"/>
          </p:nvPr>
        </p:nvSpPr>
        <p:spPr/>
        <p:txBody>
          <a:bodyPr/>
          <a:lstStyle/>
          <a:p>
            <a:r>
              <a:rPr lang="en-US" dirty="0"/>
              <a:t>Resident Alien or Nonresident Alien for U.S. Income Taxes</a:t>
            </a:r>
          </a:p>
        </p:txBody>
      </p:sp>
      <p:sp>
        <p:nvSpPr>
          <p:cNvPr id="3" name="Content Placeholder 2">
            <a:extLst>
              <a:ext uri="{FF2B5EF4-FFF2-40B4-BE49-F238E27FC236}">
                <a16:creationId xmlns="" xmlns:a16="http://schemas.microsoft.com/office/drawing/2014/main" id="{E3CD630F-62CE-4289-B035-3DADCD2B6EF5}"/>
              </a:ext>
            </a:extLst>
          </p:cNvPr>
          <p:cNvSpPr>
            <a:spLocks noGrp="1"/>
          </p:cNvSpPr>
          <p:nvPr>
            <p:ph idx="1"/>
          </p:nvPr>
        </p:nvSpPr>
        <p:spPr>
          <a:xfrm>
            <a:off x="534838" y="1853249"/>
            <a:ext cx="11041811" cy="4709022"/>
          </a:xfrm>
        </p:spPr>
        <p:txBody>
          <a:bodyPr vert="horz" lIns="91440" tIns="45720" rIns="91440" bIns="45720" rtlCol="0" anchor="t">
            <a:normAutofit fontScale="92500" lnSpcReduction="10000"/>
          </a:bodyPr>
          <a:lstStyle/>
          <a:p>
            <a:pPr marL="0" indent="0">
              <a:buNone/>
            </a:pPr>
            <a:r>
              <a:rPr lang="en-US" sz="2200" b="1" dirty="0">
                <a:solidFill>
                  <a:schemeClr val="tx2"/>
                </a:solidFill>
              </a:rPr>
              <a:t>Test 2: </a:t>
            </a:r>
            <a:r>
              <a:rPr lang="en-US" b="1" dirty="0">
                <a:solidFill>
                  <a:schemeClr val="tx2"/>
                </a:solidFill>
              </a:rPr>
              <a:t>Substantial Presence Test - Days of Presence - </a:t>
            </a:r>
            <a:r>
              <a:rPr lang="en-US" b="1" u="sng" dirty="0">
                <a:solidFill>
                  <a:schemeClr val="tx2"/>
                </a:solidFill>
              </a:rPr>
              <a:t>Exempt individual</a:t>
            </a:r>
            <a:endParaRPr lang="en-US">
              <a:solidFill>
                <a:schemeClr val="tx2"/>
              </a:solidFill>
            </a:endParaRPr>
          </a:p>
          <a:p>
            <a:pPr marL="0" indent="0">
              <a:buNone/>
            </a:pPr>
            <a:r>
              <a:rPr lang="en-US" b="1" dirty="0">
                <a:solidFill>
                  <a:schemeClr val="tx2"/>
                </a:solidFill>
              </a:rPr>
              <a:t>Do not count days for which you are an exempt individual</a:t>
            </a:r>
            <a:r>
              <a:rPr lang="en-US" dirty="0">
                <a:solidFill>
                  <a:schemeClr val="tx2"/>
                </a:solidFill>
              </a:rPr>
              <a:t>. The term “exempt individual” does not refer to someone exempt from U.S. tax, but instead refers to anyone in the following categories. </a:t>
            </a:r>
          </a:p>
          <a:p>
            <a:pPr marL="0" indent="0">
              <a:buNone/>
            </a:pPr>
            <a:r>
              <a:rPr lang="en-US" dirty="0">
                <a:solidFill>
                  <a:schemeClr val="tx2"/>
                </a:solidFill>
              </a:rPr>
              <a:t>• An individual temporarily present in the United States as a foreign government-related individual under an “A” or “G” visa other than individuals holding “A-3” or “G-5” class visas. </a:t>
            </a:r>
          </a:p>
          <a:p>
            <a:pPr marL="0" indent="0">
              <a:buNone/>
            </a:pPr>
            <a:r>
              <a:rPr lang="en-US" dirty="0">
                <a:solidFill>
                  <a:schemeClr val="tx2"/>
                </a:solidFill>
              </a:rPr>
              <a:t>• </a:t>
            </a:r>
            <a:r>
              <a:rPr lang="en-US" b="1" dirty="0">
                <a:solidFill>
                  <a:schemeClr val="tx2"/>
                </a:solidFill>
              </a:rPr>
              <a:t>A teacher or trainee temporarily present in the United States under a “J” or “Q” visa who substantially complies with the requirements of the visa. </a:t>
            </a:r>
          </a:p>
          <a:p>
            <a:pPr marL="0" indent="0">
              <a:buNone/>
            </a:pPr>
            <a:r>
              <a:rPr lang="en-US" b="1" dirty="0">
                <a:solidFill>
                  <a:schemeClr val="tx2"/>
                </a:solidFill>
              </a:rPr>
              <a:t>• A student temporarily present in the United States under an “F,” “J,” “M,” or “Q” visa who substantially complies with the requirements of the visa. </a:t>
            </a:r>
          </a:p>
          <a:p>
            <a:pPr marL="0" indent="0">
              <a:buNone/>
            </a:pPr>
            <a:r>
              <a:rPr lang="en-US" dirty="0">
                <a:solidFill>
                  <a:schemeClr val="tx2"/>
                </a:solidFill>
              </a:rPr>
              <a:t>• A professional athlete temporarily present in the United States to compete in a charitable sports event. </a:t>
            </a:r>
          </a:p>
          <a:p>
            <a:pPr marL="0" indent="0">
              <a:buNone/>
            </a:pPr>
            <a:r>
              <a:rPr lang="en-US" dirty="0">
                <a:solidFill>
                  <a:schemeClr val="tx2"/>
                </a:solidFill>
              </a:rPr>
              <a:t>The specific rules for each of these four categories (including any rules on the length of time you will be an exempt individual).</a:t>
            </a:r>
          </a:p>
        </p:txBody>
      </p:sp>
      <p:sp>
        <p:nvSpPr>
          <p:cNvPr id="4" name="Slide Number Placeholder 3">
            <a:extLst>
              <a:ext uri="{FF2B5EF4-FFF2-40B4-BE49-F238E27FC236}">
                <a16:creationId xmlns="" xmlns:a16="http://schemas.microsoft.com/office/drawing/2014/main" id="{6E9E4954-09CC-40FE-A4E8-5BFD973A4022}"/>
              </a:ext>
            </a:extLst>
          </p:cNvPr>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2237216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5D9DF-9C55-4FF5-939A-1152D3A23AF4}"/>
              </a:ext>
            </a:extLst>
          </p:cNvPr>
          <p:cNvSpPr>
            <a:spLocks noGrp="1"/>
          </p:cNvSpPr>
          <p:nvPr>
            <p:ph type="title"/>
          </p:nvPr>
        </p:nvSpPr>
        <p:spPr/>
        <p:txBody>
          <a:bodyPr/>
          <a:lstStyle/>
          <a:p>
            <a:r>
              <a:rPr lang="en-US" dirty="0"/>
              <a:t>Resident Alien or Nonresident Alien for U.S. Income Taxes</a:t>
            </a:r>
          </a:p>
        </p:txBody>
      </p:sp>
      <p:sp>
        <p:nvSpPr>
          <p:cNvPr id="3" name="Content Placeholder 2">
            <a:extLst>
              <a:ext uri="{FF2B5EF4-FFF2-40B4-BE49-F238E27FC236}">
                <a16:creationId xmlns="" xmlns:a16="http://schemas.microsoft.com/office/drawing/2014/main" id="{E3CD630F-62CE-4289-B035-3DADCD2B6EF5}"/>
              </a:ext>
            </a:extLst>
          </p:cNvPr>
          <p:cNvSpPr>
            <a:spLocks noGrp="1"/>
          </p:cNvSpPr>
          <p:nvPr>
            <p:ph idx="1"/>
          </p:nvPr>
        </p:nvSpPr>
        <p:spPr>
          <a:xfrm>
            <a:off x="534838" y="1853249"/>
            <a:ext cx="11041811" cy="4709022"/>
          </a:xfrm>
        </p:spPr>
        <p:txBody>
          <a:bodyPr>
            <a:normAutofit fontScale="92500" lnSpcReduction="10000"/>
          </a:bodyPr>
          <a:lstStyle/>
          <a:p>
            <a:pPr marL="0" indent="0">
              <a:buNone/>
            </a:pPr>
            <a:r>
              <a:rPr lang="en-US" b="1" dirty="0">
                <a:solidFill>
                  <a:schemeClr val="tx2"/>
                </a:solidFill>
              </a:rPr>
              <a:t>Substantial Presence Test - Days of Presence - </a:t>
            </a:r>
            <a:r>
              <a:rPr lang="en-US" b="1" u="sng" dirty="0">
                <a:solidFill>
                  <a:schemeClr val="tx2"/>
                </a:solidFill>
              </a:rPr>
              <a:t>Exempt individual</a:t>
            </a:r>
          </a:p>
          <a:p>
            <a:pPr marL="0" indent="0">
              <a:buNone/>
            </a:pPr>
            <a:r>
              <a:rPr lang="en-US" b="1" dirty="0">
                <a:solidFill>
                  <a:schemeClr val="tx2"/>
                </a:solidFill>
              </a:rPr>
              <a:t>Do not count days for which you are an exempt individual</a:t>
            </a:r>
            <a:r>
              <a:rPr lang="en-US" dirty="0">
                <a:solidFill>
                  <a:schemeClr val="tx2"/>
                </a:solidFill>
              </a:rPr>
              <a:t>. The term “exempt individual” does not refer to someone exempt from U.S. tax, but instead refers to anyone in the following categories. </a:t>
            </a:r>
          </a:p>
          <a:p>
            <a:pPr marL="0" indent="0">
              <a:buNone/>
            </a:pPr>
            <a:r>
              <a:rPr lang="en-US" dirty="0">
                <a:solidFill>
                  <a:schemeClr val="tx2"/>
                </a:solidFill>
              </a:rPr>
              <a:t>• An individual temporarily present in the United States as a foreign government-related individual under an “A” or “G” visa other than individuals holding “A-3” or “G-5” class visas. </a:t>
            </a:r>
          </a:p>
          <a:p>
            <a:pPr marL="0" indent="0">
              <a:buNone/>
            </a:pPr>
            <a:r>
              <a:rPr lang="en-US" dirty="0">
                <a:solidFill>
                  <a:schemeClr val="tx2"/>
                </a:solidFill>
              </a:rPr>
              <a:t>• </a:t>
            </a:r>
            <a:r>
              <a:rPr lang="en-US" b="1" dirty="0">
                <a:solidFill>
                  <a:schemeClr val="tx2"/>
                </a:solidFill>
              </a:rPr>
              <a:t>A </a:t>
            </a:r>
            <a:r>
              <a:rPr lang="en-US" b="1" dirty="0">
                <a:solidFill>
                  <a:schemeClr val="tx2"/>
                </a:solidFill>
                <a:hlinkClick r:id="rId2"/>
              </a:rPr>
              <a:t>teacher or trainee </a:t>
            </a:r>
            <a:r>
              <a:rPr lang="en-US" b="1" dirty="0">
                <a:solidFill>
                  <a:schemeClr val="tx2"/>
                </a:solidFill>
              </a:rPr>
              <a:t>temporarily present in the United States under a “J” or “Q” visa who substantially complies with the requirements of the visa. </a:t>
            </a:r>
          </a:p>
          <a:p>
            <a:pPr marL="0" indent="0">
              <a:buNone/>
            </a:pPr>
            <a:r>
              <a:rPr lang="en-US" b="1" dirty="0">
                <a:solidFill>
                  <a:schemeClr val="tx2"/>
                </a:solidFill>
              </a:rPr>
              <a:t>• A </a:t>
            </a:r>
            <a:r>
              <a:rPr lang="en-US" b="1" dirty="0">
                <a:solidFill>
                  <a:schemeClr val="tx2"/>
                </a:solidFill>
                <a:hlinkClick r:id="rId2"/>
              </a:rPr>
              <a:t>student </a:t>
            </a:r>
            <a:r>
              <a:rPr lang="en-US" b="1" dirty="0">
                <a:solidFill>
                  <a:schemeClr val="tx2"/>
                </a:solidFill>
              </a:rPr>
              <a:t>temporarily present in the United States under an “F,” “J,” “M,” or “Q” visa who substantially complies with the requirements of the visa. </a:t>
            </a:r>
          </a:p>
          <a:p>
            <a:pPr marL="0" indent="0">
              <a:buNone/>
            </a:pPr>
            <a:r>
              <a:rPr lang="en-US" dirty="0">
                <a:solidFill>
                  <a:schemeClr val="tx2"/>
                </a:solidFill>
              </a:rPr>
              <a:t>• A professional athlete temporarily present in the United States to compete in a charitable sports event. </a:t>
            </a:r>
          </a:p>
          <a:p>
            <a:pPr marL="0" indent="0">
              <a:buNone/>
            </a:pPr>
            <a:r>
              <a:rPr lang="en-US" dirty="0">
                <a:solidFill>
                  <a:schemeClr val="tx2"/>
                </a:solidFill>
              </a:rPr>
              <a:t>The specific rules for each of these four categories (including any rules on the length of time you will be an exempt individual).</a:t>
            </a:r>
          </a:p>
        </p:txBody>
      </p:sp>
      <p:sp>
        <p:nvSpPr>
          <p:cNvPr id="4" name="Slide Number Placeholder 3">
            <a:extLst>
              <a:ext uri="{FF2B5EF4-FFF2-40B4-BE49-F238E27FC236}">
                <a16:creationId xmlns="" xmlns:a16="http://schemas.microsoft.com/office/drawing/2014/main" id="{6E9E4954-09CC-40FE-A4E8-5BFD973A4022}"/>
              </a:ext>
            </a:extLst>
          </p:cNvPr>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618652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01754" y="1628726"/>
            <a:ext cx="11192450" cy="4293999"/>
          </a:xfrm>
        </p:spPr>
        <p:txBody>
          <a:bodyPr>
            <a:noAutofit/>
          </a:bodyPr>
          <a:lstStyle/>
          <a:p>
            <a:pPr>
              <a:spcBef>
                <a:spcPts val="600"/>
              </a:spcBef>
            </a:pPr>
            <a:r>
              <a:rPr lang="en-US" altLang="en-US" sz="3000" dirty="0">
                <a:solidFill>
                  <a:schemeClr val="tx2"/>
                </a:solidFill>
              </a:rPr>
              <a:t>Individuals report taxable income to the IRS.</a:t>
            </a:r>
          </a:p>
          <a:p>
            <a:pPr lvl="1">
              <a:spcBef>
                <a:spcPts val="600"/>
              </a:spcBef>
            </a:pPr>
            <a:r>
              <a:rPr lang="en-US" altLang="en-US" sz="3000" dirty="0">
                <a:solidFill>
                  <a:schemeClr val="tx2"/>
                </a:solidFill>
              </a:rPr>
              <a:t>Reported on Form 1040</a:t>
            </a:r>
          </a:p>
          <a:p>
            <a:pPr>
              <a:spcBef>
                <a:spcPts val="600"/>
              </a:spcBef>
            </a:pPr>
            <a:r>
              <a:rPr lang="en-US" altLang="en-US" sz="3000" dirty="0">
                <a:solidFill>
                  <a:schemeClr val="tx2"/>
                </a:solidFill>
              </a:rPr>
              <a:t>Filing deadline is April 15</a:t>
            </a:r>
          </a:p>
        </p:txBody>
      </p:sp>
      <p:sp>
        <p:nvSpPr>
          <p:cNvPr id="8" name="Title 2">
            <a:extLst>
              <a:ext uri="{FF2B5EF4-FFF2-40B4-BE49-F238E27FC236}">
                <a16:creationId xmlns="" xmlns:a16="http://schemas.microsoft.com/office/drawing/2014/main" id="{2765BE20-26AB-DCF6-DA85-054F88BDB18E}"/>
              </a:ext>
            </a:extLst>
          </p:cNvPr>
          <p:cNvSpPr>
            <a:spLocks noGrp="1"/>
          </p:cNvSpPr>
          <p:nvPr>
            <p:ph type="title"/>
          </p:nvPr>
        </p:nvSpPr>
        <p:spPr>
          <a:xfrm>
            <a:off x="447473" y="476654"/>
            <a:ext cx="9941668" cy="971147"/>
          </a:xfrm>
        </p:spPr>
        <p:txBody>
          <a:bodyPr/>
          <a:lstStyle/>
          <a:p>
            <a:r>
              <a:rPr lang="en-US" altLang="en-US" dirty="0"/>
              <a:t>Filing Compliance</a:t>
            </a:r>
            <a:endParaRPr lang="en-US" sz="1200" dirty="0"/>
          </a:p>
        </p:txBody>
      </p:sp>
      <p:sp>
        <p:nvSpPr>
          <p:cNvPr id="2" name="Slide Number Placeholder 1">
            <a:extLst>
              <a:ext uri="{FF2B5EF4-FFF2-40B4-BE49-F238E27FC236}">
                <a16:creationId xmlns="" xmlns:a16="http://schemas.microsoft.com/office/drawing/2014/main" id="{179ECF70-610E-9EB4-C5E0-DC87CAD3A388}"/>
              </a:ext>
            </a:extLst>
          </p:cNvPr>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3142246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A red and white form with numbers and text&#10;&#10;Description automatically generated">
            <a:extLst>
              <a:ext uri="{FF2B5EF4-FFF2-40B4-BE49-F238E27FC236}">
                <a16:creationId xmlns="" xmlns:a16="http://schemas.microsoft.com/office/drawing/2014/main" id="{CD6869CA-C69A-46BD-EECA-52B3804FC3DE}"/>
              </a:ext>
            </a:extLst>
          </p:cNvPr>
          <p:cNvPicPr>
            <a:picLocks noGrp="1" noChangeAspect="1"/>
          </p:cNvPicPr>
          <p:nvPr>
            <p:ph idx="1"/>
          </p:nvPr>
        </p:nvPicPr>
        <p:blipFill>
          <a:blip r:embed="rId2"/>
          <a:stretch>
            <a:fillRect/>
          </a:stretch>
        </p:blipFill>
        <p:spPr>
          <a:xfrm>
            <a:off x="421069" y="1483386"/>
            <a:ext cx="11096625" cy="4781550"/>
          </a:xfrm>
        </p:spPr>
      </p:pic>
      <p:sp>
        <p:nvSpPr>
          <p:cNvPr id="8" name="Title 2">
            <a:extLst>
              <a:ext uri="{FF2B5EF4-FFF2-40B4-BE49-F238E27FC236}">
                <a16:creationId xmlns="" xmlns:a16="http://schemas.microsoft.com/office/drawing/2014/main" id="{2765BE20-26AB-DCF6-DA85-054F88BDB18E}"/>
              </a:ext>
            </a:extLst>
          </p:cNvPr>
          <p:cNvSpPr>
            <a:spLocks noGrp="1"/>
          </p:cNvSpPr>
          <p:nvPr>
            <p:ph type="title"/>
          </p:nvPr>
        </p:nvSpPr>
        <p:spPr>
          <a:xfrm>
            <a:off x="447473" y="476654"/>
            <a:ext cx="9941668" cy="971147"/>
          </a:xfrm>
        </p:spPr>
        <p:txBody>
          <a:bodyPr/>
          <a:lstStyle/>
          <a:p>
            <a:r>
              <a:rPr lang="en-US" b="1" dirty="0">
                <a:latin typeface="Source Sans Pro"/>
                <a:ea typeface="Source Sans Pro"/>
              </a:rPr>
              <a:t>Form 1098-T</a:t>
            </a:r>
            <a:endParaRPr lang="en-US" b="1" i="0" dirty="0">
              <a:effectLst/>
              <a:latin typeface="Source Sans Pro" panose="020B0604020202020204" pitchFamily="34" charset="0"/>
              <a:ea typeface="Source Sans Pro"/>
            </a:endParaRPr>
          </a:p>
        </p:txBody>
      </p:sp>
      <p:sp>
        <p:nvSpPr>
          <p:cNvPr id="2" name="Slide Number Placeholder 1">
            <a:extLst>
              <a:ext uri="{FF2B5EF4-FFF2-40B4-BE49-F238E27FC236}">
                <a16:creationId xmlns="" xmlns:a16="http://schemas.microsoft.com/office/drawing/2014/main" id="{179ECF70-610E-9EB4-C5E0-DC87CAD3A388}"/>
              </a:ext>
            </a:extLst>
          </p:cNvPr>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1985628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7474" y="1447801"/>
            <a:ext cx="11313892" cy="5036889"/>
          </a:xfrm>
        </p:spPr>
        <p:txBody>
          <a:bodyPr>
            <a:noAutofit/>
          </a:bodyPr>
          <a:lstStyle/>
          <a:p>
            <a:pPr algn="l"/>
            <a:r>
              <a:rPr lang="en-US" sz="2500" b="0" i="0" dirty="0">
                <a:solidFill>
                  <a:schemeClr val="tx2"/>
                </a:solidFill>
                <a:effectLst/>
                <a:latin typeface="Source Sans Pro" panose="020B0503030403020204" pitchFamily="34" charset="0"/>
              </a:rPr>
              <a:t>AOTC)is a credit for qualified education expenses paid for an eligible student for the </a:t>
            </a:r>
            <a:r>
              <a:rPr lang="en-US" sz="2500" b="1" i="0" dirty="0">
                <a:solidFill>
                  <a:schemeClr val="tx2"/>
                </a:solidFill>
                <a:effectLst/>
                <a:latin typeface="Source Sans Pro" panose="020B0503030403020204" pitchFamily="34" charset="0"/>
              </a:rPr>
              <a:t>first four years </a:t>
            </a:r>
            <a:r>
              <a:rPr lang="en-US" sz="2500" b="0" i="0" dirty="0">
                <a:solidFill>
                  <a:schemeClr val="tx2"/>
                </a:solidFill>
                <a:effectLst/>
                <a:latin typeface="Source Sans Pro" panose="020B0503030403020204" pitchFamily="34" charset="0"/>
              </a:rPr>
              <a:t>of higher education. You can get a maximum annual credit of $2,500 per eligible student. If the credit brings the amount of tax you owe to zero, you can have 40 percent of any remaining amount of the credit (up to $1,000) refunded to you.</a:t>
            </a:r>
          </a:p>
          <a:p>
            <a:pPr algn="l"/>
            <a:r>
              <a:rPr lang="en-US" sz="2500" b="0" i="0" dirty="0">
                <a:solidFill>
                  <a:schemeClr val="tx2"/>
                </a:solidFill>
                <a:effectLst/>
                <a:latin typeface="Source Sans Pro" panose="020B0503030403020204" pitchFamily="34" charset="0"/>
              </a:rPr>
              <a:t>The amount of the credit is 100 percent of the first $2,000 of qualified education expenses you paid for each eligible student and 25 percent of the next $2,000 of qualified education expenses you paid for that student. </a:t>
            </a:r>
          </a:p>
          <a:p>
            <a:pPr algn="l"/>
            <a:r>
              <a:rPr lang="en-US" sz="2500" dirty="0">
                <a:solidFill>
                  <a:schemeClr val="tx2"/>
                </a:solidFill>
                <a:latin typeface="Source Sans Pro" panose="020B0503030403020204" pitchFamily="34" charset="0"/>
              </a:rPr>
              <a:t>Qualified Expenses: See </a:t>
            </a:r>
            <a:r>
              <a:rPr lang="en-US" sz="2500">
                <a:solidFill>
                  <a:schemeClr val="tx2"/>
                </a:solidFill>
                <a:latin typeface="Source Sans Pro" panose="020B0503030403020204" pitchFamily="34" charset="0"/>
              </a:rPr>
              <a:t>IRS Publication 170, https://www.irs.gov/pub/irs-pdf/p970.pdf</a:t>
            </a:r>
            <a:endParaRPr lang="en-US" sz="2500" b="0" i="0" dirty="0">
              <a:solidFill>
                <a:schemeClr val="tx2"/>
              </a:solidFill>
              <a:effectLst/>
              <a:latin typeface="Source Sans Pro" panose="020B0503030403020204" pitchFamily="34" charset="0"/>
            </a:endParaRPr>
          </a:p>
        </p:txBody>
      </p:sp>
      <p:sp>
        <p:nvSpPr>
          <p:cNvPr id="8" name="Title 2">
            <a:extLst>
              <a:ext uri="{FF2B5EF4-FFF2-40B4-BE49-F238E27FC236}">
                <a16:creationId xmlns="" xmlns:a16="http://schemas.microsoft.com/office/drawing/2014/main" id="{2765BE20-26AB-DCF6-DA85-054F88BDB18E}"/>
              </a:ext>
            </a:extLst>
          </p:cNvPr>
          <p:cNvSpPr>
            <a:spLocks noGrp="1"/>
          </p:cNvSpPr>
          <p:nvPr>
            <p:ph type="title"/>
          </p:nvPr>
        </p:nvSpPr>
        <p:spPr>
          <a:xfrm>
            <a:off x="447473" y="476654"/>
            <a:ext cx="9941668" cy="971147"/>
          </a:xfrm>
        </p:spPr>
        <p:txBody>
          <a:bodyPr/>
          <a:lstStyle/>
          <a:p>
            <a:pPr algn="l"/>
            <a:r>
              <a:rPr lang="en-US" b="1" i="0" dirty="0">
                <a:effectLst/>
                <a:latin typeface="Source Sans Pro" panose="020B0604020202020204" pitchFamily="34" charset="0"/>
              </a:rPr>
              <a:t>American Opportunity Tax Credit</a:t>
            </a:r>
          </a:p>
        </p:txBody>
      </p:sp>
      <p:sp>
        <p:nvSpPr>
          <p:cNvPr id="2" name="Slide Number Placeholder 1">
            <a:extLst>
              <a:ext uri="{FF2B5EF4-FFF2-40B4-BE49-F238E27FC236}">
                <a16:creationId xmlns="" xmlns:a16="http://schemas.microsoft.com/office/drawing/2014/main" id="{179ECF70-610E-9EB4-C5E0-DC87CAD3A388}"/>
              </a:ext>
            </a:extLst>
          </p:cNvPr>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116620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7474" y="1447801"/>
            <a:ext cx="11313892" cy="5036889"/>
          </a:xfrm>
        </p:spPr>
        <p:txBody>
          <a:bodyPr>
            <a:noAutofit/>
          </a:bodyPr>
          <a:lstStyle/>
          <a:p>
            <a:pPr algn="l"/>
            <a:r>
              <a:rPr lang="en-US" sz="1800" b="1" i="0" dirty="0">
                <a:solidFill>
                  <a:schemeClr val="tx2"/>
                </a:solidFill>
                <a:effectLst/>
                <a:latin typeface="Source Sans Pro" panose="020B0503030403020204" pitchFamily="34" charset="0"/>
              </a:rPr>
              <a:t>Who is an eligible student for AOTC? The student must</a:t>
            </a:r>
          </a:p>
          <a:p>
            <a:pPr lvl="1">
              <a:buFont typeface="Arial" panose="020B0604020202020204" pitchFamily="34" charset="0"/>
              <a:buChar char="•"/>
            </a:pPr>
            <a:r>
              <a:rPr lang="en-US" b="0" i="0" dirty="0">
                <a:solidFill>
                  <a:schemeClr val="tx2"/>
                </a:solidFill>
                <a:effectLst/>
                <a:latin typeface="Source Sans Pro" panose="020B0503030403020204" pitchFamily="34" charset="0"/>
              </a:rPr>
              <a:t>Be pursuing a degree or other recognized education credential</a:t>
            </a:r>
          </a:p>
          <a:p>
            <a:pPr lvl="1">
              <a:buFont typeface="Arial" panose="020B0604020202020204" pitchFamily="34" charset="0"/>
              <a:buChar char="•"/>
            </a:pPr>
            <a:r>
              <a:rPr lang="en-US" b="0" i="0" dirty="0">
                <a:solidFill>
                  <a:schemeClr val="tx2"/>
                </a:solidFill>
                <a:effectLst/>
                <a:latin typeface="Source Sans Pro" panose="020B0503030403020204" pitchFamily="34" charset="0"/>
              </a:rPr>
              <a:t>Be enrolled at least half time for at least one academic period</a:t>
            </a:r>
            <a:r>
              <a:rPr lang="en-US" b="0" i="0" baseline="30000" dirty="0">
                <a:solidFill>
                  <a:schemeClr val="tx2"/>
                </a:solidFill>
                <a:effectLst/>
                <a:latin typeface="Source Sans Pro" panose="020B0503030403020204" pitchFamily="34" charset="0"/>
              </a:rPr>
              <a:t>*</a:t>
            </a:r>
            <a:r>
              <a:rPr lang="en-US" b="0" i="0" dirty="0">
                <a:solidFill>
                  <a:schemeClr val="tx2"/>
                </a:solidFill>
                <a:effectLst/>
                <a:latin typeface="Source Sans Pro" panose="020B0503030403020204" pitchFamily="34" charset="0"/>
              </a:rPr>
              <a:t> beginning in the tax year</a:t>
            </a:r>
          </a:p>
          <a:p>
            <a:pPr lvl="1">
              <a:buFont typeface="Arial" panose="020B0604020202020204" pitchFamily="34" charset="0"/>
              <a:buChar char="•"/>
            </a:pPr>
            <a:r>
              <a:rPr lang="en-US" b="0" i="0" dirty="0">
                <a:solidFill>
                  <a:schemeClr val="tx2"/>
                </a:solidFill>
                <a:effectLst/>
                <a:latin typeface="Source Sans Pro" panose="020B0503030403020204" pitchFamily="34" charset="0"/>
              </a:rPr>
              <a:t>Not have finished the first four years of higher education at the beginning of the tax year</a:t>
            </a:r>
          </a:p>
          <a:p>
            <a:pPr lvl="1">
              <a:buFont typeface="Arial" panose="020B0604020202020204" pitchFamily="34" charset="0"/>
              <a:buChar char="•"/>
            </a:pPr>
            <a:r>
              <a:rPr lang="en-US" b="0" i="0" dirty="0">
                <a:solidFill>
                  <a:schemeClr val="tx2"/>
                </a:solidFill>
                <a:effectLst/>
                <a:latin typeface="Source Sans Pro" panose="020B0503030403020204" pitchFamily="34" charset="0"/>
              </a:rPr>
              <a:t>Not have claimed the AOTC or the former Hope credit for more than four tax years</a:t>
            </a:r>
          </a:p>
          <a:p>
            <a:pPr lvl="1">
              <a:buFont typeface="Arial" panose="020B0604020202020204" pitchFamily="34" charset="0"/>
              <a:buChar char="•"/>
            </a:pPr>
            <a:r>
              <a:rPr lang="en-US" b="0" i="0" dirty="0">
                <a:solidFill>
                  <a:schemeClr val="tx2"/>
                </a:solidFill>
                <a:effectLst/>
                <a:latin typeface="Source Sans Pro" panose="020B0503030403020204" pitchFamily="34" charset="0"/>
              </a:rPr>
              <a:t>Not have a felony drug conviction at the end of the tax year</a:t>
            </a:r>
          </a:p>
          <a:p>
            <a:pPr lvl="1">
              <a:buFont typeface="Arial" panose="020B0604020202020204" pitchFamily="34" charset="0"/>
              <a:buChar char="•"/>
            </a:pPr>
            <a:r>
              <a:rPr lang="en-US" b="0" i="0" dirty="0">
                <a:solidFill>
                  <a:schemeClr val="tx2"/>
                </a:solidFill>
                <a:effectLst/>
                <a:latin typeface="Source Sans Pro" panose="020B0503030403020204" pitchFamily="34" charset="0"/>
              </a:rPr>
              <a:t>You may not claim the AOTC unless you, your spouse (if you are filing a joint return) and the qualifying student have a valid taxpayer identification number (TIN) issued or applied for on or before the due date of the return (including extensions). A TIN is a Social Security number, an individual taxpayer identification number (ITIN) or an adoption taxpayer identification number (ATIN).</a:t>
            </a:r>
          </a:p>
          <a:p>
            <a:pPr algn="l"/>
            <a:r>
              <a:rPr lang="en-US" sz="1800" b="1" i="0" baseline="30000" dirty="0">
                <a:solidFill>
                  <a:schemeClr val="tx2"/>
                </a:solidFill>
                <a:effectLst/>
                <a:latin typeface="Source Sans Pro" panose="020B0503030403020204" pitchFamily="34" charset="0"/>
              </a:rPr>
              <a:t>*</a:t>
            </a:r>
            <a:r>
              <a:rPr lang="en-US" sz="1800" b="1" i="0" dirty="0">
                <a:solidFill>
                  <a:schemeClr val="tx2"/>
                </a:solidFill>
                <a:effectLst/>
                <a:latin typeface="Source Sans Pro" panose="020B0503030403020204" pitchFamily="34" charset="0"/>
              </a:rPr>
              <a:t>Academic Period</a:t>
            </a:r>
            <a:r>
              <a:rPr lang="en-US" sz="1800" b="0" i="0" dirty="0">
                <a:solidFill>
                  <a:schemeClr val="tx2"/>
                </a:solidFill>
                <a:effectLst/>
                <a:latin typeface="Source Sans Pro" panose="020B0503030403020204" pitchFamily="34" charset="0"/>
              </a:rPr>
              <a:t> can be semesters, trimesters, quarters or any other period of study such as a summer school session. The schools determine the academic periods. For schools that use clock or credit hours and do not have academic terms, the payment period may be treated as an academic period.</a:t>
            </a:r>
          </a:p>
        </p:txBody>
      </p:sp>
      <p:sp>
        <p:nvSpPr>
          <p:cNvPr id="8" name="Title 2">
            <a:extLst>
              <a:ext uri="{FF2B5EF4-FFF2-40B4-BE49-F238E27FC236}">
                <a16:creationId xmlns="" xmlns:a16="http://schemas.microsoft.com/office/drawing/2014/main" id="{2765BE20-26AB-DCF6-DA85-054F88BDB18E}"/>
              </a:ext>
            </a:extLst>
          </p:cNvPr>
          <p:cNvSpPr>
            <a:spLocks noGrp="1"/>
          </p:cNvSpPr>
          <p:nvPr>
            <p:ph type="title"/>
          </p:nvPr>
        </p:nvSpPr>
        <p:spPr>
          <a:xfrm>
            <a:off x="447473" y="476654"/>
            <a:ext cx="9941668" cy="971147"/>
          </a:xfrm>
        </p:spPr>
        <p:txBody>
          <a:bodyPr/>
          <a:lstStyle/>
          <a:p>
            <a:pPr algn="l"/>
            <a:r>
              <a:rPr lang="en-US" b="1" i="0" dirty="0">
                <a:effectLst/>
                <a:latin typeface="Source Sans Pro" panose="020B0604020202020204" pitchFamily="34" charset="0"/>
              </a:rPr>
              <a:t>American Opportunity Tax Credit</a:t>
            </a:r>
          </a:p>
        </p:txBody>
      </p:sp>
      <p:sp>
        <p:nvSpPr>
          <p:cNvPr id="2" name="Slide Number Placeholder 1">
            <a:extLst>
              <a:ext uri="{FF2B5EF4-FFF2-40B4-BE49-F238E27FC236}">
                <a16:creationId xmlns="" xmlns:a16="http://schemas.microsoft.com/office/drawing/2014/main" id="{179ECF70-610E-9EB4-C5E0-DC87CAD3A388}"/>
              </a:ext>
            </a:extLst>
          </p:cNvPr>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537291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7474" y="1244341"/>
            <a:ext cx="11313892" cy="5240349"/>
          </a:xfrm>
        </p:spPr>
        <p:txBody>
          <a:bodyPr>
            <a:noAutofit/>
          </a:bodyPr>
          <a:lstStyle/>
          <a:p>
            <a:pPr algn="l">
              <a:lnSpc>
                <a:spcPct val="150000"/>
              </a:lnSpc>
            </a:pPr>
            <a:r>
              <a:rPr lang="en-US" sz="2300" b="0" i="0" dirty="0">
                <a:solidFill>
                  <a:schemeClr val="tx2"/>
                </a:solidFill>
                <a:effectLst/>
                <a:latin typeface="Source Sans Pro" panose="020B0503030403020204" pitchFamily="34" charset="0"/>
              </a:rPr>
              <a:t>The LLC is for qualified tuition and related expenses paid for eligible students enrolled in an eligible educational institution. This credit can help pay for undergraduate, graduate and professional degree courses — including courses to acquire or improve job skills. There is no limit on the number of years you can claim the credit. It is worth </a:t>
            </a:r>
            <a:r>
              <a:rPr lang="en-US" sz="2300" b="1" i="0" u="sng" dirty="0">
                <a:solidFill>
                  <a:schemeClr val="tx2"/>
                </a:solidFill>
                <a:effectLst/>
                <a:latin typeface="Source Sans Pro" panose="020B0503030403020204" pitchFamily="34" charset="0"/>
              </a:rPr>
              <a:t>up to $2,000 per tax return</a:t>
            </a:r>
            <a:r>
              <a:rPr lang="en-US" sz="2300" b="0" i="0" dirty="0">
                <a:solidFill>
                  <a:schemeClr val="tx2"/>
                </a:solidFill>
                <a:effectLst/>
                <a:latin typeface="Source Sans Pro" panose="020B0503030403020204" pitchFamily="34" charset="0"/>
              </a:rPr>
              <a:t>.</a:t>
            </a:r>
          </a:p>
          <a:p>
            <a:pPr algn="l">
              <a:lnSpc>
                <a:spcPct val="150000"/>
              </a:lnSpc>
            </a:pPr>
            <a:r>
              <a:rPr lang="en-US" sz="2300" b="1" i="0" dirty="0">
                <a:solidFill>
                  <a:schemeClr val="tx2"/>
                </a:solidFill>
                <a:effectLst/>
                <a:latin typeface="Source Sans Pro" panose="020B0503030403020204" pitchFamily="34" charset="0"/>
              </a:rPr>
              <a:t>What is the LLC worth?</a:t>
            </a:r>
          </a:p>
          <a:p>
            <a:pPr lvl="1">
              <a:lnSpc>
                <a:spcPct val="150000"/>
              </a:lnSpc>
            </a:pPr>
            <a:r>
              <a:rPr lang="en-US" sz="2300" b="0" i="0" dirty="0">
                <a:solidFill>
                  <a:schemeClr val="tx2"/>
                </a:solidFill>
                <a:effectLst/>
                <a:latin typeface="Source Sans Pro" panose="020B0503030403020204" pitchFamily="34" charset="0"/>
              </a:rPr>
              <a:t>The amount of the credit is 20 percent of the first $10,000 of qualified education expenses or a maximum of $2,000 per return. The LLC is not refundable. So, you can use the credit to pay any tax you owe but you won’t receive any of the credit back as a refund.</a:t>
            </a:r>
          </a:p>
        </p:txBody>
      </p:sp>
      <p:sp>
        <p:nvSpPr>
          <p:cNvPr id="8" name="Title 2">
            <a:extLst>
              <a:ext uri="{FF2B5EF4-FFF2-40B4-BE49-F238E27FC236}">
                <a16:creationId xmlns="" xmlns:a16="http://schemas.microsoft.com/office/drawing/2014/main" id="{2765BE20-26AB-DCF6-DA85-054F88BDB18E}"/>
              </a:ext>
            </a:extLst>
          </p:cNvPr>
          <p:cNvSpPr>
            <a:spLocks noGrp="1"/>
          </p:cNvSpPr>
          <p:nvPr>
            <p:ph type="title"/>
          </p:nvPr>
        </p:nvSpPr>
        <p:spPr>
          <a:xfrm>
            <a:off x="447473" y="476654"/>
            <a:ext cx="9941668" cy="971147"/>
          </a:xfrm>
        </p:spPr>
        <p:txBody>
          <a:bodyPr/>
          <a:lstStyle/>
          <a:p>
            <a:pPr algn="l"/>
            <a:r>
              <a:rPr lang="en-US" b="1" i="0" dirty="0">
                <a:effectLst/>
                <a:latin typeface="Source Sans Pro" panose="020B0604020202020204" pitchFamily="34" charset="0"/>
              </a:rPr>
              <a:t>Lifetime Learning Credit</a:t>
            </a:r>
          </a:p>
        </p:txBody>
      </p:sp>
      <p:sp>
        <p:nvSpPr>
          <p:cNvPr id="2" name="Slide Number Placeholder 1">
            <a:extLst>
              <a:ext uri="{FF2B5EF4-FFF2-40B4-BE49-F238E27FC236}">
                <a16:creationId xmlns="" xmlns:a16="http://schemas.microsoft.com/office/drawing/2014/main" id="{179ECF70-610E-9EB4-C5E0-DC87CAD3A388}"/>
              </a:ext>
            </a:extLst>
          </p:cNvPr>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528842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39054" y="971147"/>
            <a:ext cx="11313892" cy="5391351"/>
          </a:xfrm>
        </p:spPr>
        <p:txBody>
          <a:bodyPr>
            <a:noAutofit/>
          </a:bodyPr>
          <a:lstStyle/>
          <a:p>
            <a:pPr algn="l"/>
            <a:r>
              <a:rPr lang="en-US" b="1" i="0" dirty="0">
                <a:solidFill>
                  <a:schemeClr val="tx2"/>
                </a:solidFill>
                <a:effectLst/>
                <a:latin typeface="Source Sans Pro" panose="020B0503030403020204" pitchFamily="34" charset="0"/>
              </a:rPr>
              <a:t>Who can claim the LLC? You MUST meet ALL 3 of the following:</a:t>
            </a:r>
          </a:p>
          <a:p>
            <a:pPr lvl="1">
              <a:buFont typeface="+mj-lt"/>
              <a:buAutoNum type="arabicPeriod"/>
            </a:pPr>
            <a:r>
              <a:rPr lang="en-US" sz="2000" b="0" i="0" dirty="0">
                <a:solidFill>
                  <a:schemeClr val="tx2"/>
                </a:solidFill>
                <a:effectLst/>
                <a:latin typeface="Source Sans Pro" panose="020B0503030403020204" pitchFamily="34" charset="0"/>
              </a:rPr>
              <a:t>You, your dependent or a third party pay qualified education expenses for higher education.</a:t>
            </a:r>
          </a:p>
          <a:p>
            <a:pPr lvl="1">
              <a:buFont typeface="+mj-lt"/>
              <a:buAutoNum type="arabicPeriod"/>
            </a:pPr>
            <a:r>
              <a:rPr lang="en-US" sz="2000" b="0" i="0" dirty="0">
                <a:solidFill>
                  <a:schemeClr val="tx2"/>
                </a:solidFill>
                <a:effectLst/>
                <a:latin typeface="Source Sans Pro" panose="020B0503030403020204" pitchFamily="34" charset="0"/>
              </a:rPr>
              <a:t>You, your dependent or a third party pay the education expenses for an eligible student enrolled at an </a:t>
            </a:r>
            <a:r>
              <a:rPr lang="en-US" sz="2000" b="0" i="0" u="sng" dirty="0">
                <a:solidFill>
                  <a:schemeClr val="tx2"/>
                </a:solidFill>
                <a:effectLst/>
                <a:latin typeface="Source Sans Pro" panose="020B0503030403020204" pitchFamily="34" charset="0"/>
                <a:hlinkClick r:id="rId2" tooltip="Eligible Educational Inst">
                  <a:extLst>
                    <a:ext uri="{A12FA001-AC4F-418D-AE19-62706E023703}">
                      <ahyp:hlinkClr xmlns="" xmlns:ahyp="http://schemas.microsoft.com/office/drawing/2018/hyperlinkcolor" val="tx"/>
                    </a:ext>
                  </a:extLst>
                </a:hlinkClick>
              </a:rPr>
              <a:t>eligible educational institution</a:t>
            </a:r>
            <a:r>
              <a:rPr lang="en-US" sz="2000" b="0" i="0" dirty="0">
                <a:solidFill>
                  <a:schemeClr val="tx2"/>
                </a:solidFill>
                <a:effectLst/>
                <a:latin typeface="Source Sans Pro" panose="020B0503030403020204" pitchFamily="34" charset="0"/>
              </a:rPr>
              <a:t>.</a:t>
            </a:r>
          </a:p>
          <a:p>
            <a:pPr lvl="1">
              <a:buFont typeface="+mj-lt"/>
              <a:buAutoNum type="arabicPeriod"/>
            </a:pPr>
            <a:r>
              <a:rPr lang="en-US" sz="2000" b="0" i="0" dirty="0">
                <a:solidFill>
                  <a:schemeClr val="tx2"/>
                </a:solidFill>
                <a:effectLst/>
                <a:latin typeface="Source Sans Pro" panose="020B0503030403020204" pitchFamily="34" charset="0"/>
              </a:rPr>
              <a:t>The eligible student is yourself, your spouse or a dependent you listed on your tax return.</a:t>
            </a:r>
          </a:p>
          <a:p>
            <a:pPr algn="l"/>
            <a:r>
              <a:rPr lang="en-US" b="1" i="0" dirty="0">
                <a:solidFill>
                  <a:schemeClr val="tx2"/>
                </a:solidFill>
                <a:effectLst/>
                <a:latin typeface="Source Sans Pro" panose="020B0503030403020204" pitchFamily="34" charset="0"/>
              </a:rPr>
              <a:t>Who is an eligible student for LLC? The Student MUST</a:t>
            </a:r>
          </a:p>
          <a:p>
            <a:pPr lvl="1">
              <a:buFont typeface="Arial" panose="020B0604020202020204" pitchFamily="34" charset="0"/>
              <a:buChar char="•"/>
            </a:pPr>
            <a:r>
              <a:rPr lang="en-US" sz="2000" b="0" i="0" dirty="0">
                <a:solidFill>
                  <a:schemeClr val="tx2"/>
                </a:solidFill>
                <a:effectLst/>
                <a:latin typeface="Source Sans Pro" panose="020B0503030403020204" pitchFamily="34" charset="0"/>
              </a:rPr>
              <a:t>Be enrolled or taking courses at an eligible educational institution.</a:t>
            </a:r>
          </a:p>
          <a:p>
            <a:pPr lvl="1">
              <a:buFont typeface="Arial" panose="020B0604020202020204" pitchFamily="34" charset="0"/>
              <a:buChar char="•"/>
            </a:pPr>
            <a:r>
              <a:rPr lang="en-US" sz="2000" b="0" i="0" dirty="0">
                <a:solidFill>
                  <a:schemeClr val="tx2"/>
                </a:solidFill>
                <a:effectLst/>
                <a:latin typeface="Source Sans Pro" panose="020B0503030403020204" pitchFamily="34" charset="0"/>
              </a:rPr>
              <a:t>Be taking higher education course or courses to get a degree or other recognized education credential or to get or improve job skills.</a:t>
            </a:r>
          </a:p>
          <a:p>
            <a:pPr lvl="1">
              <a:buFont typeface="Arial" panose="020B0604020202020204" pitchFamily="34" charset="0"/>
              <a:buChar char="•"/>
            </a:pPr>
            <a:r>
              <a:rPr lang="en-US" sz="2000" b="0" i="0" dirty="0">
                <a:solidFill>
                  <a:schemeClr val="tx2"/>
                </a:solidFill>
                <a:effectLst/>
                <a:latin typeface="Source Sans Pro" panose="020B0503030403020204" pitchFamily="34" charset="0"/>
              </a:rPr>
              <a:t>Be enrolled for at least one academic period</a:t>
            </a:r>
            <a:r>
              <a:rPr lang="en-US" sz="2000" b="1" i="0" dirty="0">
                <a:solidFill>
                  <a:schemeClr val="tx2"/>
                </a:solidFill>
                <a:effectLst/>
                <a:latin typeface="Source Sans Pro" panose="020B0503030403020204" pitchFamily="34" charset="0"/>
              </a:rPr>
              <a:t> </a:t>
            </a:r>
            <a:r>
              <a:rPr lang="en-US" sz="2000" b="0" i="0" dirty="0">
                <a:solidFill>
                  <a:schemeClr val="tx2"/>
                </a:solidFill>
                <a:effectLst/>
                <a:latin typeface="Source Sans Pro" panose="020B0503030403020204" pitchFamily="34" charset="0"/>
              </a:rPr>
              <a:t>beginning in the tax year.</a:t>
            </a:r>
          </a:p>
          <a:p>
            <a:r>
              <a:rPr lang="en-US" b="1" dirty="0">
                <a:solidFill>
                  <a:schemeClr val="tx2"/>
                </a:solidFill>
              </a:rPr>
              <a:t>What are the income limits for LLC?</a:t>
            </a:r>
          </a:p>
          <a:p>
            <a:pPr lvl="1"/>
            <a:r>
              <a:rPr lang="en-US" dirty="0">
                <a:solidFill>
                  <a:schemeClr val="tx2"/>
                </a:solidFill>
              </a:rPr>
              <a:t>For tax year 2023, the amount of your LLC is gradually reduced (phased out) if your MAGI is between $80,000 and $90,000 ($160,000 and $180,000 if you file a joint return).</a:t>
            </a:r>
          </a:p>
          <a:p>
            <a:pPr lvl="1"/>
            <a:r>
              <a:rPr lang="en-US" dirty="0">
                <a:solidFill>
                  <a:schemeClr val="tx2"/>
                </a:solidFill>
              </a:rPr>
              <a:t>You can’t claim the credit if your MAGI is $90,000 or more ($180,000 or more if you file a joint return).</a:t>
            </a:r>
          </a:p>
          <a:p>
            <a:pPr algn="l"/>
            <a:endParaRPr lang="en-US" b="0" i="0" dirty="0">
              <a:solidFill>
                <a:schemeClr val="tx2"/>
              </a:solidFill>
              <a:effectLst/>
              <a:latin typeface="Source Sans Pro" panose="020B0503030403020204" pitchFamily="34" charset="0"/>
            </a:endParaRPr>
          </a:p>
        </p:txBody>
      </p:sp>
      <p:sp>
        <p:nvSpPr>
          <p:cNvPr id="8" name="Title 2">
            <a:extLst>
              <a:ext uri="{FF2B5EF4-FFF2-40B4-BE49-F238E27FC236}">
                <a16:creationId xmlns="" xmlns:a16="http://schemas.microsoft.com/office/drawing/2014/main" id="{2765BE20-26AB-DCF6-DA85-054F88BDB18E}"/>
              </a:ext>
            </a:extLst>
          </p:cNvPr>
          <p:cNvSpPr>
            <a:spLocks noGrp="1"/>
          </p:cNvSpPr>
          <p:nvPr>
            <p:ph type="title"/>
          </p:nvPr>
        </p:nvSpPr>
        <p:spPr>
          <a:xfrm>
            <a:off x="410872" y="0"/>
            <a:ext cx="9941668" cy="971147"/>
          </a:xfrm>
        </p:spPr>
        <p:txBody>
          <a:bodyPr/>
          <a:lstStyle/>
          <a:p>
            <a:pPr algn="l"/>
            <a:r>
              <a:rPr lang="en-US" b="1" i="0" dirty="0">
                <a:effectLst/>
                <a:latin typeface="Source Sans Pro" panose="020B0604020202020204" pitchFamily="34" charset="0"/>
              </a:rPr>
              <a:t>Lifetime Learning Credit</a:t>
            </a:r>
          </a:p>
        </p:txBody>
      </p:sp>
      <p:sp>
        <p:nvSpPr>
          <p:cNvPr id="2" name="Slide Number Placeholder 1">
            <a:extLst>
              <a:ext uri="{FF2B5EF4-FFF2-40B4-BE49-F238E27FC236}">
                <a16:creationId xmlns="" xmlns:a16="http://schemas.microsoft.com/office/drawing/2014/main" id="{179ECF70-610E-9EB4-C5E0-DC87CAD3A388}"/>
              </a:ext>
            </a:extLst>
          </p:cNvPr>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109881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36385" y="1447801"/>
            <a:ext cx="10939530" cy="5147552"/>
          </a:xfrm>
        </p:spPr>
        <p:txBody>
          <a:bodyPr>
            <a:noAutofit/>
          </a:bodyPr>
          <a:lstStyle/>
          <a:p>
            <a:r>
              <a:rPr lang="en-US" altLang="en-US" sz="3000" dirty="0">
                <a:solidFill>
                  <a:schemeClr val="tx2"/>
                </a:solidFill>
              </a:rPr>
              <a:t>Tax credits</a:t>
            </a:r>
          </a:p>
          <a:p>
            <a:pPr lvl="1"/>
            <a:r>
              <a:rPr lang="en-US" altLang="en-US" sz="3000" dirty="0">
                <a:solidFill>
                  <a:schemeClr val="tx2"/>
                </a:solidFill>
              </a:rPr>
              <a:t>Reduce tax liability dollar for dollar</a:t>
            </a:r>
          </a:p>
          <a:p>
            <a:pPr lvl="1"/>
            <a:r>
              <a:rPr lang="en-US" altLang="en-US" sz="3000" dirty="0">
                <a:solidFill>
                  <a:schemeClr val="tx2"/>
                </a:solidFill>
              </a:rPr>
              <a:t>Child tax credit rules</a:t>
            </a:r>
          </a:p>
          <a:p>
            <a:pPr lvl="2"/>
            <a:r>
              <a:rPr lang="en-US" altLang="en-US" sz="3000" dirty="0">
                <a:solidFill>
                  <a:schemeClr val="tx2"/>
                </a:solidFill>
              </a:rPr>
              <a:t>$2,000 credit for qualifying children </a:t>
            </a:r>
            <a:r>
              <a:rPr lang="en-US" altLang="en-US" sz="3000" u="sng" dirty="0">
                <a:solidFill>
                  <a:schemeClr val="tx2"/>
                </a:solidFill>
              </a:rPr>
              <a:t>under age 17 </a:t>
            </a:r>
            <a:r>
              <a:rPr lang="en-US" altLang="en-US" sz="3000" dirty="0">
                <a:solidFill>
                  <a:schemeClr val="tx2"/>
                </a:solidFill>
              </a:rPr>
              <a:t>at year-end.</a:t>
            </a:r>
          </a:p>
          <a:p>
            <a:pPr lvl="2"/>
            <a:r>
              <a:rPr lang="en-US" altLang="en-US" sz="3000" dirty="0">
                <a:solidFill>
                  <a:schemeClr val="tx2"/>
                </a:solidFill>
              </a:rPr>
              <a:t>$500 credit for qualifying dependents who don’t meet the requirements for higher credit amount.</a:t>
            </a:r>
          </a:p>
        </p:txBody>
      </p:sp>
      <p:sp>
        <p:nvSpPr>
          <p:cNvPr id="7" name="Title 2">
            <a:extLst>
              <a:ext uri="{FF2B5EF4-FFF2-40B4-BE49-F238E27FC236}">
                <a16:creationId xmlns="" xmlns:a16="http://schemas.microsoft.com/office/drawing/2014/main" id="{56BD9457-A892-64BF-A85D-9E115718A986}"/>
              </a:ext>
            </a:extLst>
          </p:cNvPr>
          <p:cNvSpPr>
            <a:spLocks noGrp="1"/>
          </p:cNvSpPr>
          <p:nvPr>
            <p:ph type="title"/>
          </p:nvPr>
        </p:nvSpPr>
        <p:spPr>
          <a:xfrm>
            <a:off x="447473" y="476654"/>
            <a:ext cx="9941668" cy="971147"/>
          </a:xfrm>
        </p:spPr>
        <p:txBody>
          <a:bodyPr/>
          <a:lstStyle/>
          <a:p>
            <a:r>
              <a:rPr lang="en-US" altLang="en-US" dirty="0"/>
              <a:t>Child and Dependent Tax Credit</a:t>
            </a:r>
            <a:endParaRPr lang="en-US" sz="1200" dirty="0"/>
          </a:p>
        </p:txBody>
      </p:sp>
      <p:sp>
        <p:nvSpPr>
          <p:cNvPr id="2" name="Slide Number Placeholder 1">
            <a:extLst>
              <a:ext uri="{FF2B5EF4-FFF2-40B4-BE49-F238E27FC236}">
                <a16:creationId xmlns="" xmlns:a16="http://schemas.microsoft.com/office/drawing/2014/main" id="{8215F4E4-9A0C-1376-46BB-23CB49A64562}"/>
              </a:ext>
            </a:extLst>
          </p:cNvPr>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355696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36385" y="1447801"/>
            <a:ext cx="10939530" cy="5147552"/>
          </a:xfrm>
        </p:spPr>
        <p:txBody>
          <a:bodyPr>
            <a:noAutofit/>
          </a:bodyPr>
          <a:lstStyle/>
          <a:p>
            <a:r>
              <a:rPr lang="en-US" b="1" dirty="0">
                <a:solidFill>
                  <a:schemeClr val="tx2"/>
                </a:solidFill>
              </a:rPr>
              <a:t>Who Qualifies</a:t>
            </a:r>
          </a:p>
          <a:p>
            <a:r>
              <a:rPr lang="en-US" dirty="0">
                <a:solidFill>
                  <a:schemeClr val="tx2"/>
                </a:solidFill>
              </a:rPr>
              <a:t>You can claim the Child Tax Credit for each qualifying child who has a Social Security number that is valid for employment in the United States.</a:t>
            </a:r>
          </a:p>
          <a:p>
            <a:r>
              <a:rPr lang="en-US" dirty="0">
                <a:solidFill>
                  <a:schemeClr val="tx2"/>
                </a:solidFill>
              </a:rPr>
              <a:t>To be a qualifying child for the 2023 tax year, your dependent generally must:</a:t>
            </a:r>
          </a:p>
          <a:p>
            <a:pPr lvl="1"/>
            <a:r>
              <a:rPr lang="en-US" dirty="0">
                <a:solidFill>
                  <a:schemeClr val="tx2"/>
                </a:solidFill>
              </a:rPr>
              <a:t>Be under age 17 at the end of the year</a:t>
            </a:r>
          </a:p>
          <a:p>
            <a:pPr lvl="1"/>
            <a:r>
              <a:rPr lang="en-US" dirty="0">
                <a:solidFill>
                  <a:schemeClr val="tx2"/>
                </a:solidFill>
              </a:rPr>
              <a:t>Be your son, daughter, stepchild, eligible foster child, brother, sister, stepbrother, stepsister, half-brother, half-sister, or a descendant of one of these (for example, a grandchild, niece or nephew)</a:t>
            </a:r>
          </a:p>
          <a:p>
            <a:pPr lvl="1"/>
            <a:r>
              <a:rPr lang="en-US" dirty="0">
                <a:solidFill>
                  <a:schemeClr val="tx2"/>
                </a:solidFill>
              </a:rPr>
              <a:t>Provide no more than half of their own financial support during the year</a:t>
            </a:r>
          </a:p>
          <a:p>
            <a:pPr lvl="1"/>
            <a:r>
              <a:rPr lang="en-US" dirty="0">
                <a:solidFill>
                  <a:schemeClr val="tx2"/>
                </a:solidFill>
              </a:rPr>
              <a:t>Have lived with you for more than half the year</a:t>
            </a:r>
          </a:p>
          <a:p>
            <a:pPr lvl="1"/>
            <a:r>
              <a:rPr lang="en-US" dirty="0">
                <a:solidFill>
                  <a:schemeClr val="tx2"/>
                </a:solidFill>
              </a:rPr>
              <a:t>Be properly claimed as your dependent on your tax return</a:t>
            </a:r>
          </a:p>
          <a:p>
            <a:pPr lvl="1"/>
            <a:r>
              <a:rPr lang="en-US" dirty="0">
                <a:solidFill>
                  <a:schemeClr val="tx2"/>
                </a:solidFill>
              </a:rPr>
              <a:t>Not file a joint return with their spouse for the tax year </a:t>
            </a:r>
            <a:r>
              <a:rPr lang="en-US" b="1" dirty="0">
                <a:solidFill>
                  <a:schemeClr val="tx2"/>
                </a:solidFill>
              </a:rPr>
              <a:t>or</a:t>
            </a:r>
            <a:r>
              <a:rPr lang="en-US" dirty="0">
                <a:solidFill>
                  <a:schemeClr val="tx2"/>
                </a:solidFill>
              </a:rPr>
              <a:t> file it only to claim a refund of withheld income tax or estimated tax paid</a:t>
            </a:r>
          </a:p>
          <a:p>
            <a:pPr lvl="1"/>
            <a:r>
              <a:rPr lang="en-US" dirty="0">
                <a:solidFill>
                  <a:schemeClr val="tx2"/>
                </a:solidFill>
              </a:rPr>
              <a:t>Have been a U.S. citizen, U.S. national or U.S. resident alien</a:t>
            </a:r>
            <a:endParaRPr lang="en-US" altLang="en-US" sz="3000" dirty="0">
              <a:solidFill>
                <a:schemeClr val="tx2"/>
              </a:solidFill>
            </a:endParaRPr>
          </a:p>
        </p:txBody>
      </p:sp>
      <p:sp>
        <p:nvSpPr>
          <p:cNvPr id="7" name="Title 2">
            <a:extLst>
              <a:ext uri="{FF2B5EF4-FFF2-40B4-BE49-F238E27FC236}">
                <a16:creationId xmlns="" xmlns:a16="http://schemas.microsoft.com/office/drawing/2014/main" id="{56BD9457-A892-64BF-A85D-9E115718A986}"/>
              </a:ext>
            </a:extLst>
          </p:cNvPr>
          <p:cNvSpPr>
            <a:spLocks noGrp="1"/>
          </p:cNvSpPr>
          <p:nvPr>
            <p:ph type="title"/>
          </p:nvPr>
        </p:nvSpPr>
        <p:spPr>
          <a:xfrm>
            <a:off x="447473" y="476654"/>
            <a:ext cx="9941668" cy="971147"/>
          </a:xfrm>
        </p:spPr>
        <p:txBody>
          <a:bodyPr/>
          <a:lstStyle/>
          <a:p>
            <a:r>
              <a:rPr lang="en-US" altLang="en-US" dirty="0"/>
              <a:t>Child Tax Credit</a:t>
            </a:r>
            <a:endParaRPr lang="en-US" sz="1200" dirty="0"/>
          </a:p>
        </p:txBody>
      </p:sp>
      <p:sp>
        <p:nvSpPr>
          <p:cNvPr id="2" name="Slide Number Placeholder 1">
            <a:extLst>
              <a:ext uri="{FF2B5EF4-FFF2-40B4-BE49-F238E27FC236}">
                <a16:creationId xmlns="" xmlns:a16="http://schemas.microsoft.com/office/drawing/2014/main" id="{8215F4E4-9A0C-1376-46BB-23CB49A64562}"/>
              </a:ext>
            </a:extLst>
          </p:cNvPr>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264048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679E86-0CF5-4F95-BE1C-4AE4480F9CC1}"/>
              </a:ext>
            </a:extLst>
          </p:cNvPr>
          <p:cNvSpPr>
            <a:spLocks noGrp="1"/>
          </p:cNvSpPr>
          <p:nvPr>
            <p:ph type="title"/>
          </p:nvPr>
        </p:nvSpPr>
        <p:spPr>
          <a:xfrm>
            <a:off x="646111" y="452718"/>
            <a:ext cx="9706429" cy="1400530"/>
          </a:xfrm>
        </p:spPr>
        <p:txBody>
          <a:bodyPr/>
          <a:lstStyle/>
          <a:p>
            <a:r>
              <a:rPr lang="en-US" sz="3900" dirty="0" smtClean="0"/>
              <a:t>SIU VITA </a:t>
            </a:r>
            <a:r>
              <a:rPr lang="en-US" sz="3900" dirty="0"/>
              <a:t>(Volunteer Income Tax Assistance)</a:t>
            </a:r>
          </a:p>
        </p:txBody>
      </p:sp>
      <p:sp>
        <p:nvSpPr>
          <p:cNvPr id="3" name="Content Placeholder 2">
            <a:extLst>
              <a:ext uri="{FF2B5EF4-FFF2-40B4-BE49-F238E27FC236}">
                <a16:creationId xmlns="" xmlns:a16="http://schemas.microsoft.com/office/drawing/2014/main" id="{5E3FD183-B56A-4C38-B8FB-7914F7DEDA82}"/>
              </a:ext>
            </a:extLst>
          </p:cNvPr>
          <p:cNvSpPr>
            <a:spLocks noGrp="1"/>
          </p:cNvSpPr>
          <p:nvPr>
            <p:ph idx="1"/>
          </p:nvPr>
        </p:nvSpPr>
        <p:spPr>
          <a:xfrm>
            <a:off x="830510" y="1677798"/>
            <a:ext cx="10360229" cy="4513277"/>
          </a:xfrm>
        </p:spPr>
        <p:txBody>
          <a:bodyPr>
            <a:normAutofit fontScale="92500" lnSpcReduction="10000"/>
          </a:bodyPr>
          <a:lstStyle/>
          <a:p>
            <a:pPr>
              <a:lnSpc>
                <a:spcPct val="150000"/>
              </a:lnSpc>
            </a:pPr>
            <a:r>
              <a:rPr lang="en-US" sz="2500" dirty="0">
                <a:solidFill>
                  <a:schemeClr val="tx2"/>
                </a:solidFill>
                <a:latin typeface="+mn-lt"/>
              </a:rPr>
              <a:t>FREE service</a:t>
            </a:r>
          </a:p>
          <a:p>
            <a:pPr>
              <a:lnSpc>
                <a:spcPct val="150000"/>
              </a:lnSpc>
            </a:pPr>
            <a:r>
              <a:rPr lang="en-US" sz="2500" dirty="0">
                <a:solidFill>
                  <a:schemeClr val="tx2"/>
                </a:solidFill>
                <a:latin typeface="+mn-lt"/>
              </a:rPr>
              <a:t>Basement Rehn Hall, College of Business &amp; Analytics, 1025 Lincoln Dr.</a:t>
            </a:r>
          </a:p>
          <a:p>
            <a:pPr>
              <a:lnSpc>
                <a:spcPct val="150000"/>
              </a:lnSpc>
            </a:pPr>
            <a:r>
              <a:rPr lang="en-US" sz="2500" dirty="0">
                <a:solidFill>
                  <a:schemeClr val="tx2"/>
                </a:solidFill>
                <a:latin typeface="+mn-lt"/>
              </a:rPr>
              <a:t>February 17 =&gt; ONLY SIU students: 9:00 -1:00</a:t>
            </a:r>
          </a:p>
          <a:p>
            <a:pPr>
              <a:lnSpc>
                <a:spcPct val="150000"/>
              </a:lnSpc>
            </a:pPr>
            <a:r>
              <a:rPr lang="en-US" sz="2500" dirty="0">
                <a:solidFill>
                  <a:schemeClr val="tx2"/>
                </a:solidFill>
                <a:latin typeface="+mn-lt"/>
              </a:rPr>
              <a:t>March 2, 9, 30, and April 6 : 9:00 -1:00</a:t>
            </a:r>
          </a:p>
          <a:p>
            <a:pPr>
              <a:lnSpc>
                <a:spcPct val="150000"/>
              </a:lnSpc>
            </a:pPr>
            <a:r>
              <a:rPr lang="en-US" sz="2500" dirty="0">
                <a:solidFill>
                  <a:schemeClr val="tx2"/>
                </a:solidFill>
                <a:latin typeface="+mn-lt"/>
              </a:rPr>
              <a:t>No appointments: Walk-ins only</a:t>
            </a:r>
          </a:p>
          <a:p>
            <a:pPr>
              <a:lnSpc>
                <a:spcPct val="150000"/>
              </a:lnSpc>
            </a:pPr>
            <a:r>
              <a:rPr lang="en-US" sz="2500" dirty="0">
                <a:solidFill>
                  <a:schemeClr val="tx2"/>
                </a:solidFill>
                <a:latin typeface="+mn-lt"/>
              </a:rPr>
              <a:t>Married couples must both be present to file together</a:t>
            </a:r>
          </a:p>
          <a:p>
            <a:pPr>
              <a:lnSpc>
                <a:spcPct val="150000"/>
              </a:lnSpc>
            </a:pPr>
            <a:r>
              <a:rPr lang="en-US" sz="2500" dirty="0">
                <a:solidFill>
                  <a:schemeClr val="tx2"/>
                </a:solidFill>
                <a:latin typeface="+mn-lt"/>
              </a:rPr>
              <a:t>Tax returns are electronically submitted to IRS</a:t>
            </a:r>
          </a:p>
        </p:txBody>
      </p:sp>
      <p:sp>
        <p:nvSpPr>
          <p:cNvPr id="4" name="Slide Number Placeholder 3">
            <a:extLst>
              <a:ext uri="{FF2B5EF4-FFF2-40B4-BE49-F238E27FC236}">
                <a16:creationId xmlns="" xmlns:a16="http://schemas.microsoft.com/office/drawing/2014/main" id="{D38B7208-4ED9-4F0D-972C-04BCF96240E1}"/>
              </a:ext>
            </a:extLst>
          </p:cNvPr>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3256156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36385" y="1447801"/>
            <a:ext cx="10939530" cy="5147552"/>
          </a:xfrm>
        </p:spPr>
        <p:txBody>
          <a:bodyPr>
            <a:noAutofit/>
          </a:bodyPr>
          <a:lstStyle/>
          <a:p>
            <a:r>
              <a:rPr lang="en-US" b="1" dirty="0">
                <a:solidFill>
                  <a:schemeClr val="tx2"/>
                </a:solidFill>
              </a:rPr>
              <a:t>Who Qualifies</a:t>
            </a:r>
          </a:p>
          <a:p>
            <a:r>
              <a:rPr lang="en-US" dirty="0">
                <a:solidFill>
                  <a:schemeClr val="tx2"/>
                </a:solidFill>
              </a:rPr>
              <a:t>To be a qualifying child for the 2023 tax year, your dependent generally must:</a:t>
            </a:r>
          </a:p>
          <a:p>
            <a:pPr lvl="1"/>
            <a:r>
              <a:rPr lang="en-US" dirty="0">
                <a:solidFill>
                  <a:schemeClr val="tx2"/>
                </a:solidFill>
              </a:rPr>
              <a:t> You qualify for the full amount of the 2023 Child Tax Credit for each qualifying child if you meet all eligibility factors and your annual income is not more than $200,000 ($400,000 if filing a joint return).</a:t>
            </a:r>
          </a:p>
          <a:p>
            <a:pPr lvl="1"/>
            <a:r>
              <a:rPr lang="en-US" dirty="0">
                <a:solidFill>
                  <a:schemeClr val="tx2"/>
                </a:solidFill>
              </a:rPr>
              <a:t>Parents and guardians with higher incomes may be eligible to claim a partial credit.</a:t>
            </a:r>
          </a:p>
          <a:p>
            <a:endParaRPr lang="en-US" altLang="en-US" sz="3000" dirty="0">
              <a:solidFill>
                <a:schemeClr val="tx2"/>
              </a:solidFill>
            </a:endParaRPr>
          </a:p>
        </p:txBody>
      </p:sp>
      <p:sp>
        <p:nvSpPr>
          <p:cNvPr id="7" name="Title 2">
            <a:extLst>
              <a:ext uri="{FF2B5EF4-FFF2-40B4-BE49-F238E27FC236}">
                <a16:creationId xmlns="" xmlns:a16="http://schemas.microsoft.com/office/drawing/2014/main" id="{56BD9457-A892-64BF-A85D-9E115718A986}"/>
              </a:ext>
            </a:extLst>
          </p:cNvPr>
          <p:cNvSpPr>
            <a:spLocks noGrp="1"/>
          </p:cNvSpPr>
          <p:nvPr>
            <p:ph type="title"/>
          </p:nvPr>
        </p:nvSpPr>
        <p:spPr>
          <a:xfrm>
            <a:off x="447473" y="476654"/>
            <a:ext cx="9941668" cy="971147"/>
          </a:xfrm>
        </p:spPr>
        <p:txBody>
          <a:bodyPr/>
          <a:lstStyle/>
          <a:p>
            <a:r>
              <a:rPr lang="en-US" altLang="en-US" dirty="0"/>
              <a:t>Child Tax Credit</a:t>
            </a:r>
            <a:endParaRPr lang="en-US" sz="1200" dirty="0"/>
          </a:p>
        </p:txBody>
      </p:sp>
      <p:sp>
        <p:nvSpPr>
          <p:cNvPr id="2" name="Slide Number Placeholder 1">
            <a:extLst>
              <a:ext uri="{FF2B5EF4-FFF2-40B4-BE49-F238E27FC236}">
                <a16:creationId xmlns="" xmlns:a16="http://schemas.microsoft.com/office/drawing/2014/main" id="{8215F4E4-9A0C-1376-46BB-23CB49A64562}"/>
              </a:ext>
            </a:extLst>
          </p:cNvPr>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4253591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201" y="1780543"/>
            <a:ext cx="10272697" cy="4624739"/>
          </a:xfrm>
        </p:spPr>
        <p:txBody>
          <a:bodyPr>
            <a:normAutofit/>
          </a:bodyPr>
          <a:lstStyle/>
          <a:p>
            <a:pPr>
              <a:spcBef>
                <a:spcPts val="600"/>
              </a:spcBef>
            </a:pPr>
            <a:r>
              <a:rPr lang="en-US" altLang="en-US" sz="3500" dirty="0">
                <a:solidFill>
                  <a:schemeClr val="tx2"/>
                </a:solidFill>
              </a:rPr>
              <a:t>Five different filing statuses</a:t>
            </a:r>
          </a:p>
          <a:p>
            <a:pPr marL="795528" lvl="1" indent="-457200">
              <a:spcBef>
                <a:spcPts val="600"/>
              </a:spcBef>
              <a:buFont typeface="Wingdings" panose="05000000000000000000" pitchFamily="2" charset="2"/>
              <a:buChar char="Ø"/>
            </a:pPr>
            <a:r>
              <a:rPr lang="en-US" altLang="en-US" sz="3500" dirty="0">
                <a:solidFill>
                  <a:schemeClr val="tx2"/>
                </a:solidFill>
              </a:rPr>
              <a:t>Married filing jointly</a:t>
            </a:r>
          </a:p>
          <a:p>
            <a:pPr marL="795528" lvl="1" indent="-457200">
              <a:spcBef>
                <a:spcPts val="600"/>
              </a:spcBef>
              <a:buFont typeface="Wingdings" panose="05000000000000000000" pitchFamily="2" charset="2"/>
              <a:buChar char="Ø"/>
            </a:pPr>
            <a:r>
              <a:rPr lang="en-US" altLang="en-US" sz="3500" dirty="0">
                <a:solidFill>
                  <a:schemeClr val="tx2"/>
                </a:solidFill>
              </a:rPr>
              <a:t>Married filing separately</a:t>
            </a:r>
          </a:p>
          <a:p>
            <a:pPr marL="795528" lvl="1" indent="-457200">
              <a:spcBef>
                <a:spcPts val="600"/>
              </a:spcBef>
              <a:buFont typeface="Wingdings" panose="05000000000000000000" pitchFamily="2" charset="2"/>
              <a:buChar char="Ø"/>
            </a:pPr>
            <a:r>
              <a:rPr lang="en-US" altLang="en-US" sz="3500" dirty="0">
                <a:solidFill>
                  <a:schemeClr val="tx2"/>
                </a:solidFill>
              </a:rPr>
              <a:t>Qualifying surviving spouse</a:t>
            </a:r>
          </a:p>
          <a:p>
            <a:pPr marL="795528" lvl="1" indent="-457200">
              <a:spcBef>
                <a:spcPts val="600"/>
              </a:spcBef>
              <a:buFont typeface="Wingdings" panose="05000000000000000000" pitchFamily="2" charset="2"/>
              <a:buChar char="Ø"/>
            </a:pPr>
            <a:r>
              <a:rPr lang="en-US" altLang="en-US" sz="3500" dirty="0">
                <a:solidFill>
                  <a:schemeClr val="tx2"/>
                </a:solidFill>
              </a:rPr>
              <a:t>Single </a:t>
            </a:r>
          </a:p>
          <a:p>
            <a:pPr marL="795528" lvl="1" indent="-457200">
              <a:spcBef>
                <a:spcPts val="600"/>
              </a:spcBef>
              <a:buFont typeface="Wingdings" panose="05000000000000000000" pitchFamily="2" charset="2"/>
              <a:buChar char="Ø"/>
            </a:pPr>
            <a:r>
              <a:rPr lang="en-US" altLang="en-US" sz="3500" dirty="0">
                <a:solidFill>
                  <a:schemeClr val="tx2"/>
                </a:solidFill>
              </a:rPr>
              <a:t>Head of household</a:t>
            </a:r>
          </a:p>
        </p:txBody>
      </p:sp>
      <p:sp>
        <p:nvSpPr>
          <p:cNvPr id="2" name="Title 1"/>
          <p:cNvSpPr>
            <a:spLocks noGrp="1"/>
          </p:cNvSpPr>
          <p:nvPr>
            <p:ph type="title"/>
          </p:nvPr>
        </p:nvSpPr>
        <p:spPr/>
        <p:txBody>
          <a:bodyPr/>
          <a:lstStyle/>
          <a:p>
            <a:r>
              <a:rPr lang="en-US" altLang="en-US" dirty="0"/>
              <a:t>Filing Status</a:t>
            </a:r>
            <a:endParaRPr lang="en-US" dirty="0"/>
          </a:p>
        </p:txBody>
      </p:sp>
      <p:sp>
        <p:nvSpPr>
          <p:cNvPr id="4" name="Slide Number Placeholder 3">
            <a:extLst>
              <a:ext uri="{FF2B5EF4-FFF2-40B4-BE49-F238E27FC236}">
                <a16:creationId xmlns="" xmlns:a16="http://schemas.microsoft.com/office/drawing/2014/main" id="{86F0A5DD-2677-FB1B-F23C-20420946FB7E}"/>
              </a:ext>
            </a:extLst>
          </p:cNvPr>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709947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844" y="1401165"/>
            <a:ext cx="10783045" cy="5145551"/>
          </a:xfrm>
        </p:spPr>
        <p:txBody>
          <a:bodyPr>
            <a:noAutofit/>
          </a:bodyPr>
          <a:lstStyle/>
          <a:p>
            <a:r>
              <a:rPr lang="en-US" altLang="en-US" sz="2200" dirty="0">
                <a:solidFill>
                  <a:schemeClr val="tx2"/>
                </a:solidFill>
              </a:rPr>
              <a:t>Married filing jointly</a:t>
            </a:r>
          </a:p>
          <a:p>
            <a:pPr lvl="1"/>
            <a:r>
              <a:rPr lang="en-US" altLang="en-US" sz="2200" dirty="0">
                <a:solidFill>
                  <a:schemeClr val="tx2"/>
                </a:solidFill>
              </a:rPr>
              <a:t>Must be married on the last day of the year</a:t>
            </a:r>
          </a:p>
          <a:p>
            <a:pPr lvl="2"/>
            <a:r>
              <a:rPr lang="en-US" altLang="en-US" sz="2200" dirty="0">
                <a:solidFill>
                  <a:schemeClr val="tx2"/>
                </a:solidFill>
              </a:rPr>
              <a:t>If one spouse dies, the surviving spouse is considered to be married to decedent spouse at year-end.</a:t>
            </a:r>
          </a:p>
          <a:p>
            <a:pPr lvl="3"/>
            <a:r>
              <a:rPr lang="en-US" altLang="en-US" sz="1800" dirty="0">
                <a:solidFill>
                  <a:schemeClr val="tx2"/>
                </a:solidFill>
              </a:rPr>
              <a:t>Exception—The surviving spouse remarries before year’s end</a:t>
            </a:r>
          </a:p>
          <a:p>
            <a:pPr lvl="1"/>
            <a:r>
              <a:rPr lang="en-US" altLang="en-US" sz="2200" dirty="0">
                <a:solidFill>
                  <a:schemeClr val="tx2"/>
                </a:solidFill>
              </a:rPr>
              <a:t>Joint and several liability for tax</a:t>
            </a:r>
          </a:p>
          <a:p>
            <a:r>
              <a:rPr lang="en-US" altLang="en-US" sz="2200" dirty="0">
                <a:solidFill>
                  <a:schemeClr val="tx2"/>
                </a:solidFill>
              </a:rPr>
              <a:t>Married filing separately</a:t>
            </a:r>
          </a:p>
          <a:p>
            <a:pPr lvl="1"/>
            <a:r>
              <a:rPr lang="en-US" altLang="en-US" sz="2200" dirty="0">
                <a:solidFill>
                  <a:schemeClr val="tx2"/>
                </a:solidFill>
              </a:rPr>
              <a:t>Taxpayers are married but file separate returns.</a:t>
            </a:r>
          </a:p>
          <a:p>
            <a:pPr lvl="2"/>
            <a:r>
              <a:rPr lang="en-US" altLang="en-US" sz="2200" dirty="0">
                <a:solidFill>
                  <a:schemeClr val="tx2"/>
                </a:solidFill>
              </a:rPr>
              <a:t>Typically, not beneficial from tax perspective</a:t>
            </a:r>
          </a:p>
          <a:p>
            <a:pPr lvl="3"/>
            <a:r>
              <a:rPr lang="en-US" altLang="en-US" sz="2200" dirty="0">
                <a:solidFill>
                  <a:schemeClr val="tx2"/>
                </a:solidFill>
              </a:rPr>
              <a:t>Tax rates and other tax benefits </a:t>
            </a:r>
          </a:p>
          <a:p>
            <a:pPr lvl="2"/>
            <a:r>
              <a:rPr lang="en-US" altLang="en-US" sz="2200" dirty="0">
                <a:solidFill>
                  <a:schemeClr val="tx2"/>
                </a:solidFill>
              </a:rPr>
              <a:t>May be beneficial for nontax reasons </a:t>
            </a:r>
          </a:p>
          <a:p>
            <a:pPr lvl="3"/>
            <a:r>
              <a:rPr lang="en-US" altLang="en-US" sz="2200" dirty="0">
                <a:solidFill>
                  <a:schemeClr val="tx2"/>
                </a:solidFill>
              </a:rPr>
              <a:t>No joint and several liability</a:t>
            </a:r>
          </a:p>
        </p:txBody>
      </p:sp>
      <p:sp>
        <p:nvSpPr>
          <p:cNvPr id="2" name="Title 1"/>
          <p:cNvSpPr>
            <a:spLocks noGrp="1"/>
          </p:cNvSpPr>
          <p:nvPr>
            <p:ph type="title"/>
          </p:nvPr>
        </p:nvSpPr>
        <p:spPr/>
        <p:txBody>
          <a:bodyPr/>
          <a:lstStyle/>
          <a:p>
            <a:r>
              <a:rPr lang="en-US" altLang="en-US" dirty="0"/>
              <a:t>Filing Status</a:t>
            </a:r>
            <a:endParaRPr lang="en-US" dirty="0"/>
          </a:p>
        </p:txBody>
      </p:sp>
      <p:sp>
        <p:nvSpPr>
          <p:cNvPr id="4" name="Slide Number Placeholder 3">
            <a:extLst>
              <a:ext uri="{FF2B5EF4-FFF2-40B4-BE49-F238E27FC236}">
                <a16:creationId xmlns="" xmlns:a16="http://schemas.microsoft.com/office/drawing/2014/main" id="{4ABD35DA-C6B0-8AC8-3A8B-B136BCFEEF11}"/>
              </a:ext>
            </a:extLst>
          </p:cNvPr>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212776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002" y="1269714"/>
            <a:ext cx="11395887" cy="4620256"/>
          </a:xfrm>
        </p:spPr>
        <p:txBody>
          <a:bodyPr vert="horz" lIns="91440" tIns="45720" rIns="91440" bIns="45720" rtlCol="0">
            <a:noAutofit/>
          </a:bodyPr>
          <a:lstStyle/>
          <a:p>
            <a:pPr lvl="1"/>
            <a:r>
              <a:rPr lang="en-US" altLang="en-US" sz="2100" dirty="0">
                <a:solidFill>
                  <a:schemeClr val="tx2"/>
                </a:solidFill>
              </a:rPr>
              <a:t>Married individuals treated as unmarried </a:t>
            </a:r>
            <a:r>
              <a:rPr lang="en-US" altLang="en-US" sz="2100" i="1" dirty="0">
                <a:solidFill>
                  <a:schemeClr val="tx2"/>
                </a:solidFill>
              </a:rPr>
              <a:t>(abandoned spouse) </a:t>
            </a:r>
            <a:r>
              <a:rPr lang="en-US" altLang="en-US" sz="2100" dirty="0">
                <a:solidFill>
                  <a:schemeClr val="tx2"/>
                </a:solidFill>
              </a:rPr>
              <a:t>if individual:</a:t>
            </a:r>
          </a:p>
          <a:p>
            <a:pPr lvl="2"/>
            <a:r>
              <a:rPr lang="en-US" altLang="en-US" sz="2100" dirty="0">
                <a:solidFill>
                  <a:schemeClr val="tx2"/>
                </a:solidFill>
              </a:rPr>
              <a:t>Is married at end of year (or is not legally separated from the other spouse)</a:t>
            </a:r>
          </a:p>
          <a:p>
            <a:pPr lvl="2"/>
            <a:r>
              <a:rPr lang="en-US" altLang="en-US" sz="2100" dirty="0">
                <a:solidFill>
                  <a:schemeClr val="tx2"/>
                </a:solidFill>
              </a:rPr>
              <a:t>Does not file a joint tax return with the other spouse</a:t>
            </a:r>
          </a:p>
          <a:p>
            <a:pPr lvl="2"/>
            <a:r>
              <a:rPr lang="en-US" altLang="en-US" sz="2100" dirty="0">
                <a:solidFill>
                  <a:schemeClr val="tx2"/>
                </a:solidFill>
              </a:rPr>
              <a:t>Pays &gt; ½ the cost of maintaining a household that serves as principal abode for a qualifying child for more than half the year</a:t>
            </a:r>
          </a:p>
          <a:p>
            <a:pPr lvl="2"/>
            <a:r>
              <a:rPr lang="en-US" altLang="en-US" sz="2100" dirty="0">
                <a:solidFill>
                  <a:schemeClr val="tx2"/>
                </a:solidFill>
              </a:rPr>
              <a:t>Lived apart from the other spouse for the last six months of the year (other than temporary absences)</a:t>
            </a:r>
          </a:p>
          <a:p>
            <a:pPr lvl="2"/>
            <a:endParaRPr lang="en-US" altLang="en-US" sz="1000" dirty="0">
              <a:solidFill>
                <a:schemeClr val="tx2"/>
              </a:solidFill>
            </a:endParaRPr>
          </a:p>
          <a:p>
            <a:pPr lvl="1"/>
            <a:r>
              <a:rPr lang="en-US" altLang="en-US" sz="2100" dirty="0">
                <a:solidFill>
                  <a:schemeClr val="tx2"/>
                </a:solidFill>
              </a:rPr>
              <a:t>Qualifying surviving spouse</a:t>
            </a:r>
          </a:p>
          <a:p>
            <a:pPr lvl="2"/>
            <a:r>
              <a:rPr lang="en-US" altLang="en-US" sz="2100" dirty="0">
                <a:solidFill>
                  <a:schemeClr val="tx2"/>
                </a:solidFill>
              </a:rPr>
              <a:t>Available for the two years following the year of spouse’s death</a:t>
            </a:r>
          </a:p>
          <a:p>
            <a:pPr lvl="2"/>
            <a:r>
              <a:rPr lang="en-US" altLang="en-US" sz="2100" dirty="0">
                <a:solidFill>
                  <a:schemeClr val="tx2"/>
                </a:solidFill>
              </a:rPr>
              <a:t>Surviving spouse does not qualify if he or she remarries during the two-year period.</a:t>
            </a:r>
          </a:p>
          <a:p>
            <a:pPr lvl="2"/>
            <a:r>
              <a:rPr lang="en-US" altLang="en-US" sz="2100" dirty="0">
                <a:solidFill>
                  <a:schemeClr val="tx2"/>
                </a:solidFill>
              </a:rPr>
              <a:t>Surviving spouse must maintain household for dependent </a:t>
            </a:r>
            <a:r>
              <a:rPr lang="en-US" altLang="en-US" sz="2100" u="sng" dirty="0">
                <a:solidFill>
                  <a:schemeClr val="tx2"/>
                </a:solidFill>
              </a:rPr>
              <a:t>child</a:t>
            </a:r>
            <a:r>
              <a:rPr lang="en-US" altLang="en-US" sz="2100" dirty="0">
                <a:solidFill>
                  <a:schemeClr val="tx2"/>
                </a:solidFill>
              </a:rPr>
              <a:t>.</a:t>
            </a:r>
          </a:p>
        </p:txBody>
      </p:sp>
      <p:sp>
        <p:nvSpPr>
          <p:cNvPr id="2" name="Title 1"/>
          <p:cNvSpPr>
            <a:spLocks noGrp="1"/>
          </p:cNvSpPr>
          <p:nvPr>
            <p:ph type="title"/>
          </p:nvPr>
        </p:nvSpPr>
        <p:spPr>
          <a:xfrm>
            <a:off x="646111" y="131705"/>
            <a:ext cx="9404723" cy="1400530"/>
          </a:xfrm>
        </p:spPr>
        <p:txBody>
          <a:bodyPr/>
          <a:lstStyle/>
          <a:p>
            <a:r>
              <a:rPr lang="en-US" altLang="en-US" dirty="0"/>
              <a:t>Filing Status</a:t>
            </a:r>
            <a:endParaRPr lang="en-IN" dirty="0"/>
          </a:p>
        </p:txBody>
      </p:sp>
      <p:sp>
        <p:nvSpPr>
          <p:cNvPr id="4" name="Slide Number Placeholder 3">
            <a:extLst>
              <a:ext uri="{FF2B5EF4-FFF2-40B4-BE49-F238E27FC236}">
                <a16:creationId xmlns="" xmlns:a16="http://schemas.microsoft.com/office/drawing/2014/main" id="{E095B2E2-6C3A-3C03-8327-564A700D3A7A}"/>
              </a:ext>
            </a:extLst>
          </p:cNvPr>
          <p:cNvSpPr>
            <a:spLocks noGrp="1"/>
          </p:cNvSpPr>
          <p:nvPr>
            <p:ph type="sldNum" sz="quarter" idx="12"/>
          </p:nvPr>
        </p:nvSpPr>
        <p:spPr/>
        <p:txBody>
          <a:bodyPr/>
          <a:lstStyle/>
          <a:p>
            <a:fld id="{D57F1E4F-1CFF-5643-939E-02111984F565}" type="slidenum">
              <a:rPr lang="en-US" dirty="0" smtClean="0"/>
              <a:t>23</a:t>
            </a:fld>
            <a:endParaRPr lang="en-US" dirty="0"/>
          </a:p>
        </p:txBody>
      </p:sp>
    </p:spTree>
    <p:extLst>
      <p:ext uri="{BB962C8B-B14F-4D97-AF65-F5344CB8AC3E}">
        <p14:creationId xmlns:p14="http://schemas.microsoft.com/office/powerpoint/2010/main" val="951696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234" y="1060505"/>
            <a:ext cx="10988592" cy="5597695"/>
          </a:xfrm>
        </p:spPr>
        <p:txBody>
          <a:bodyPr>
            <a:noAutofit/>
          </a:bodyPr>
          <a:lstStyle/>
          <a:p>
            <a:pPr marL="339725" lvl="1" indent="-339725"/>
            <a:r>
              <a:rPr lang="en-US" altLang="en-US" sz="2400" dirty="0">
                <a:solidFill>
                  <a:schemeClr val="tx2"/>
                </a:solidFill>
              </a:rPr>
              <a:t>Single</a:t>
            </a:r>
          </a:p>
          <a:p>
            <a:pPr marL="739775" lvl="2"/>
            <a:r>
              <a:rPr lang="en-US" altLang="en-US" sz="2400" dirty="0">
                <a:solidFill>
                  <a:schemeClr val="tx2"/>
                </a:solidFill>
              </a:rPr>
              <a:t>Unmarried unless qualifying for head of household</a:t>
            </a:r>
            <a:br>
              <a:rPr lang="en-US" altLang="en-US" sz="2400" dirty="0">
                <a:solidFill>
                  <a:schemeClr val="tx2"/>
                </a:solidFill>
              </a:rPr>
            </a:br>
            <a:endParaRPr lang="en-US" altLang="en-US" sz="2400" dirty="0">
              <a:solidFill>
                <a:schemeClr val="tx2"/>
              </a:solidFill>
            </a:endParaRPr>
          </a:p>
          <a:p>
            <a:r>
              <a:rPr lang="en-US" altLang="en-US" sz="2400" dirty="0">
                <a:solidFill>
                  <a:schemeClr val="tx2"/>
                </a:solidFill>
              </a:rPr>
              <a:t>Head of household</a:t>
            </a:r>
          </a:p>
          <a:p>
            <a:pPr lvl="1"/>
            <a:r>
              <a:rPr lang="en-US" altLang="en-US" sz="2400" dirty="0">
                <a:solidFill>
                  <a:schemeClr val="tx2"/>
                </a:solidFill>
              </a:rPr>
              <a:t>Unmarried or considered unmarried at end of year</a:t>
            </a:r>
          </a:p>
          <a:p>
            <a:pPr lvl="2"/>
            <a:r>
              <a:rPr lang="en-US" altLang="en-US" sz="2400" dirty="0">
                <a:solidFill>
                  <a:schemeClr val="tx2"/>
                </a:solidFill>
              </a:rPr>
              <a:t>See discussion of married individuals treated as unmarried (abandoned spouses) on prior slide.</a:t>
            </a:r>
          </a:p>
          <a:p>
            <a:pPr lvl="1"/>
            <a:r>
              <a:rPr lang="en-US" altLang="en-US" sz="2400" dirty="0">
                <a:solidFill>
                  <a:schemeClr val="tx2"/>
                </a:solidFill>
              </a:rPr>
              <a:t>Not a qualifying surviving spouse</a:t>
            </a:r>
          </a:p>
          <a:p>
            <a:pPr lvl="1"/>
            <a:r>
              <a:rPr lang="en-US" altLang="en-US" sz="2400" dirty="0">
                <a:solidFill>
                  <a:schemeClr val="tx2"/>
                </a:solidFill>
              </a:rPr>
              <a:t>Pay more than half the costs of keeping up a home during the year</a:t>
            </a:r>
          </a:p>
          <a:p>
            <a:pPr lvl="1"/>
            <a:r>
              <a:rPr lang="en-US" altLang="en-US" sz="2400" dirty="0">
                <a:solidFill>
                  <a:schemeClr val="tx2"/>
                </a:solidFill>
              </a:rPr>
              <a:t>Lived in taxpayer’s home with a “qualifying person” for more than half of the year</a:t>
            </a:r>
          </a:p>
          <a:p>
            <a:pPr lvl="2"/>
            <a:r>
              <a:rPr lang="en-US" altLang="en-US" sz="2000" dirty="0">
                <a:solidFill>
                  <a:schemeClr val="tx2"/>
                </a:solidFill>
              </a:rPr>
              <a:t>Exception for parents (see below)</a:t>
            </a:r>
          </a:p>
        </p:txBody>
      </p:sp>
      <p:sp>
        <p:nvSpPr>
          <p:cNvPr id="2" name="Title 1"/>
          <p:cNvSpPr>
            <a:spLocks noGrp="1"/>
          </p:cNvSpPr>
          <p:nvPr>
            <p:ph type="title"/>
          </p:nvPr>
        </p:nvSpPr>
        <p:spPr>
          <a:xfrm>
            <a:off x="646111" y="199799"/>
            <a:ext cx="9404723" cy="841061"/>
          </a:xfrm>
        </p:spPr>
        <p:txBody>
          <a:bodyPr/>
          <a:lstStyle/>
          <a:p>
            <a:r>
              <a:rPr lang="en-US" altLang="en-US" dirty="0"/>
              <a:t>Filing Status</a:t>
            </a:r>
            <a:endParaRPr lang="en-IN" dirty="0"/>
          </a:p>
        </p:txBody>
      </p:sp>
      <p:sp>
        <p:nvSpPr>
          <p:cNvPr id="4" name="Slide Number Placeholder 3">
            <a:extLst>
              <a:ext uri="{FF2B5EF4-FFF2-40B4-BE49-F238E27FC236}">
                <a16:creationId xmlns="" xmlns:a16="http://schemas.microsoft.com/office/drawing/2014/main" id="{2BBEF00C-3239-12ED-8101-1F14444C4144}"/>
              </a:ext>
            </a:extLst>
          </p:cNvPr>
          <p:cNvSpPr>
            <a:spLocks noGrp="1"/>
          </p:cNvSpPr>
          <p:nvPr>
            <p:ph type="sldNum" sz="quarter" idx="12"/>
          </p:nvPr>
        </p:nvSpPr>
        <p:spPr/>
        <p:txBody>
          <a:bodyPr/>
          <a:lstStyle/>
          <a:p>
            <a:fld id="{D57F1E4F-1CFF-5643-939E-02111984F565}" type="slidenum">
              <a:rPr lang="en-US" dirty="0" smtClean="0"/>
              <a:t>24</a:t>
            </a:fld>
            <a:endParaRPr lang="en-US" dirty="0"/>
          </a:p>
        </p:txBody>
      </p:sp>
    </p:spTree>
    <p:extLst>
      <p:ext uri="{BB962C8B-B14F-4D97-AF65-F5344CB8AC3E}">
        <p14:creationId xmlns:p14="http://schemas.microsoft.com/office/powerpoint/2010/main" val="4242938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971" y="1196431"/>
            <a:ext cx="10770918" cy="5301645"/>
          </a:xfrm>
        </p:spPr>
        <p:txBody>
          <a:bodyPr>
            <a:noAutofit/>
          </a:bodyPr>
          <a:lstStyle/>
          <a:p>
            <a:pPr marL="0" indent="0">
              <a:spcBef>
                <a:spcPts val="600"/>
              </a:spcBef>
              <a:buNone/>
              <a:defRPr/>
            </a:pPr>
            <a:r>
              <a:rPr lang="en-US" sz="2200" dirty="0">
                <a:solidFill>
                  <a:schemeClr val="tx2"/>
                </a:solidFill>
              </a:rPr>
              <a:t>Head of Household:</a:t>
            </a:r>
          </a:p>
          <a:p>
            <a:pPr>
              <a:spcBef>
                <a:spcPts val="600"/>
              </a:spcBef>
              <a:defRPr/>
            </a:pPr>
            <a:r>
              <a:rPr lang="en-US" sz="2200" dirty="0">
                <a:solidFill>
                  <a:schemeClr val="tx2"/>
                </a:solidFill>
              </a:rPr>
              <a:t>Qualifying person</a:t>
            </a:r>
          </a:p>
          <a:p>
            <a:pPr lvl="1">
              <a:spcBef>
                <a:spcPts val="600"/>
              </a:spcBef>
              <a:defRPr/>
            </a:pPr>
            <a:r>
              <a:rPr lang="en-US" sz="2200" dirty="0">
                <a:solidFill>
                  <a:schemeClr val="tx2"/>
                </a:solidFill>
              </a:rPr>
              <a:t>Qualifying child</a:t>
            </a:r>
          </a:p>
          <a:p>
            <a:pPr lvl="1">
              <a:spcBef>
                <a:spcPts val="600"/>
              </a:spcBef>
              <a:defRPr/>
            </a:pPr>
            <a:r>
              <a:rPr lang="en-US" sz="2200" dirty="0">
                <a:solidFill>
                  <a:schemeClr val="tx2"/>
                </a:solidFill>
              </a:rPr>
              <a:t>Qualifying relative who is taxpayer’s mother or father</a:t>
            </a:r>
          </a:p>
          <a:p>
            <a:pPr lvl="2">
              <a:spcBef>
                <a:spcPts val="600"/>
              </a:spcBef>
              <a:defRPr/>
            </a:pPr>
            <a:r>
              <a:rPr lang="en-US" sz="2200" dirty="0">
                <a:solidFill>
                  <a:schemeClr val="tx2"/>
                </a:solidFill>
              </a:rPr>
              <a:t>Parent need not live with taxpayer</a:t>
            </a:r>
          </a:p>
          <a:p>
            <a:pPr lvl="2">
              <a:spcBef>
                <a:spcPts val="600"/>
              </a:spcBef>
              <a:defRPr/>
            </a:pPr>
            <a:r>
              <a:rPr lang="en-US" sz="2200" dirty="0">
                <a:solidFill>
                  <a:schemeClr val="tx2"/>
                </a:solidFill>
              </a:rPr>
              <a:t>Taxpayer must pay &gt; ½ cost of maintaining separate household for taxpayer’s mother or father</a:t>
            </a:r>
          </a:p>
          <a:p>
            <a:pPr lvl="2">
              <a:spcBef>
                <a:spcPts val="600"/>
              </a:spcBef>
              <a:defRPr/>
            </a:pPr>
            <a:r>
              <a:rPr lang="en-US" sz="2200" dirty="0">
                <a:solidFill>
                  <a:schemeClr val="tx2"/>
                </a:solidFill>
              </a:rPr>
              <a:t>Parent must qualify as taxpayer’s dependent</a:t>
            </a:r>
          </a:p>
          <a:p>
            <a:pPr lvl="1">
              <a:spcBef>
                <a:spcPts val="600"/>
              </a:spcBef>
              <a:defRPr/>
            </a:pPr>
            <a:r>
              <a:rPr lang="en-US" sz="2200" dirty="0">
                <a:solidFill>
                  <a:schemeClr val="tx2"/>
                </a:solidFill>
              </a:rPr>
              <a:t>Qualifying person can only qualify one taxpayer for head of household filing status</a:t>
            </a:r>
          </a:p>
          <a:p>
            <a:pPr lvl="1">
              <a:spcBef>
                <a:spcPts val="600"/>
              </a:spcBef>
              <a:defRPr/>
            </a:pPr>
            <a:r>
              <a:rPr lang="en-US" sz="2200" dirty="0">
                <a:solidFill>
                  <a:schemeClr val="tx2"/>
                </a:solidFill>
              </a:rPr>
              <a:t>Not a qualifying person if dependent under multiple support agreement</a:t>
            </a:r>
          </a:p>
          <a:p>
            <a:pPr lvl="1">
              <a:spcBef>
                <a:spcPts val="600"/>
              </a:spcBef>
              <a:defRPr/>
            </a:pPr>
            <a:r>
              <a:rPr lang="en-US" sz="2200" dirty="0">
                <a:solidFill>
                  <a:schemeClr val="tx2"/>
                </a:solidFill>
              </a:rPr>
              <a:t>Qualifying person of custodial parent even if noncustodial parent claims person as dependent under divorce agreement</a:t>
            </a:r>
          </a:p>
        </p:txBody>
      </p:sp>
      <p:sp>
        <p:nvSpPr>
          <p:cNvPr id="2" name="Title 1"/>
          <p:cNvSpPr>
            <a:spLocks noGrp="1"/>
          </p:cNvSpPr>
          <p:nvPr>
            <p:ph type="title"/>
          </p:nvPr>
        </p:nvSpPr>
        <p:spPr>
          <a:xfrm>
            <a:off x="646111" y="199799"/>
            <a:ext cx="9404723" cy="1400530"/>
          </a:xfrm>
        </p:spPr>
        <p:txBody>
          <a:bodyPr/>
          <a:lstStyle/>
          <a:p>
            <a:r>
              <a:rPr lang="en-US" altLang="en-US" dirty="0"/>
              <a:t>Filing Status</a:t>
            </a:r>
            <a:endParaRPr lang="en-IN" dirty="0"/>
          </a:p>
        </p:txBody>
      </p:sp>
      <p:sp>
        <p:nvSpPr>
          <p:cNvPr id="4" name="Slide Number Placeholder 3">
            <a:extLst>
              <a:ext uri="{FF2B5EF4-FFF2-40B4-BE49-F238E27FC236}">
                <a16:creationId xmlns="" xmlns:a16="http://schemas.microsoft.com/office/drawing/2014/main" id="{8A1456CC-56EB-4900-B589-974D747C9AFD}"/>
              </a:ext>
            </a:extLst>
          </p:cNvPr>
          <p:cNvSpPr>
            <a:spLocks noGrp="1"/>
          </p:cNvSpPr>
          <p:nvPr>
            <p:ph type="sldNum" sz="quarter" idx="12"/>
          </p:nvPr>
        </p:nvSpPr>
        <p:spPr/>
        <p:txBody>
          <a:bodyPr/>
          <a:lstStyle/>
          <a:p>
            <a:fld id="{D57F1E4F-1CFF-5643-939E-02111984F565}" type="slidenum">
              <a:rPr lang="en-US" dirty="0" smtClean="0"/>
              <a:t>25</a:t>
            </a:fld>
            <a:endParaRPr lang="en-US" dirty="0"/>
          </a:p>
        </p:txBody>
      </p:sp>
    </p:spTree>
    <p:extLst>
      <p:ext uri="{BB962C8B-B14F-4D97-AF65-F5344CB8AC3E}">
        <p14:creationId xmlns:p14="http://schemas.microsoft.com/office/powerpoint/2010/main" val="3680970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456" y="1443317"/>
            <a:ext cx="11376432" cy="4685109"/>
          </a:xfrm>
        </p:spPr>
        <p:txBody>
          <a:bodyPr vert="horz" lIns="91440" tIns="45720" rIns="91440" bIns="45720" rtlCol="0">
            <a:noAutofit/>
          </a:bodyPr>
          <a:lstStyle/>
          <a:p>
            <a:pPr marL="457200" lvl="1" indent="0">
              <a:spcBef>
                <a:spcPts val="600"/>
              </a:spcBef>
              <a:buNone/>
            </a:pPr>
            <a:r>
              <a:rPr lang="en-US" sz="3000" dirty="0">
                <a:solidFill>
                  <a:schemeClr val="tx2"/>
                </a:solidFill>
              </a:rPr>
              <a:t>Head of Household:</a:t>
            </a:r>
          </a:p>
          <a:p>
            <a:pPr lvl="1">
              <a:spcBef>
                <a:spcPts val="600"/>
              </a:spcBef>
            </a:pPr>
            <a:r>
              <a:rPr lang="en-US" altLang="en-US" sz="3000" dirty="0">
                <a:solidFill>
                  <a:schemeClr val="tx2"/>
                </a:solidFill>
              </a:rPr>
              <a:t>Qualifying relative who is not the taxpayer’s parent</a:t>
            </a:r>
          </a:p>
          <a:p>
            <a:pPr lvl="2">
              <a:spcBef>
                <a:spcPts val="600"/>
              </a:spcBef>
            </a:pPr>
            <a:r>
              <a:rPr lang="en-US" altLang="en-US" sz="3000" dirty="0">
                <a:solidFill>
                  <a:schemeClr val="tx2"/>
                </a:solidFill>
              </a:rPr>
              <a:t>Person must have lived with taxpayer for more than half the year</a:t>
            </a:r>
          </a:p>
          <a:p>
            <a:pPr lvl="2">
              <a:spcBef>
                <a:spcPts val="600"/>
              </a:spcBef>
            </a:pPr>
            <a:r>
              <a:rPr lang="en-US" altLang="en-US" sz="3000" dirty="0">
                <a:solidFill>
                  <a:schemeClr val="tx2"/>
                </a:solidFill>
              </a:rPr>
              <a:t>Must qualify as taxpayer’s dependent</a:t>
            </a:r>
          </a:p>
          <a:p>
            <a:pPr lvl="2">
              <a:spcBef>
                <a:spcPts val="600"/>
              </a:spcBef>
            </a:pPr>
            <a:r>
              <a:rPr lang="en-US" altLang="en-US" sz="3000" dirty="0">
                <a:solidFill>
                  <a:schemeClr val="tx2"/>
                </a:solidFill>
              </a:rPr>
              <a:t>Must be related to taxpayer through qualified family relationship</a:t>
            </a:r>
          </a:p>
          <a:p>
            <a:pPr lvl="3">
              <a:spcBef>
                <a:spcPts val="600"/>
              </a:spcBef>
            </a:pPr>
            <a:r>
              <a:rPr lang="en-US" altLang="en-US" sz="3000" dirty="0">
                <a:solidFill>
                  <a:schemeClr val="tx2"/>
                </a:solidFill>
              </a:rPr>
              <a:t>If related only because lived with taxpayer for entire year, not a qualified person</a:t>
            </a:r>
          </a:p>
        </p:txBody>
      </p:sp>
      <p:sp>
        <p:nvSpPr>
          <p:cNvPr id="2" name="Title 1"/>
          <p:cNvSpPr>
            <a:spLocks noGrp="1"/>
          </p:cNvSpPr>
          <p:nvPr>
            <p:ph type="title"/>
          </p:nvPr>
        </p:nvSpPr>
        <p:spPr>
          <a:xfrm>
            <a:off x="646112" y="452718"/>
            <a:ext cx="9403742" cy="990599"/>
          </a:xfrm>
        </p:spPr>
        <p:txBody>
          <a:bodyPr/>
          <a:lstStyle/>
          <a:p>
            <a:r>
              <a:rPr lang="en-US" altLang="en-US" dirty="0"/>
              <a:t>Filing Status</a:t>
            </a:r>
            <a:endParaRPr lang="en-IN" dirty="0"/>
          </a:p>
        </p:txBody>
      </p:sp>
      <p:sp>
        <p:nvSpPr>
          <p:cNvPr id="4" name="Slide Number Placeholder 3">
            <a:extLst>
              <a:ext uri="{FF2B5EF4-FFF2-40B4-BE49-F238E27FC236}">
                <a16:creationId xmlns="" xmlns:a16="http://schemas.microsoft.com/office/drawing/2014/main" id="{35EF18E9-CF0E-5787-AE67-33FD211ADE9C}"/>
              </a:ext>
            </a:extLst>
          </p:cNvPr>
          <p:cNvSpPr>
            <a:spLocks noGrp="1"/>
          </p:cNvSpPr>
          <p:nvPr>
            <p:ph type="sldNum" sz="quarter" idx="12"/>
          </p:nvPr>
        </p:nvSpPr>
        <p:spPr/>
        <p:txBody>
          <a:bodyPr/>
          <a:lstStyle/>
          <a:p>
            <a:fld id="{D57F1E4F-1CFF-5643-939E-02111984F565}" type="slidenum">
              <a:rPr lang="en-US" smtClean="0"/>
              <a:t>26</a:t>
            </a:fld>
            <a:endParaRPr lang="en-US" dirty="0"/>
          </a:p>
        </p:txBody>
      </p:sp>
    </p:spTree>
    <p:extLst>
      <p:ext uri="{BB962C8B-B14F-4D97-AF65-F5344CB8AC3E}">
        <p14:creationId xmlns:p14="http://schemas.microsoft.com/office/powerpoint/2010/main" val="3381565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40665" y="1527624"/>
            <a:ext cx="10744978" cy="4513253"/>
          </a:xfrm>
        </p:spPr>
        <p:txBody>
          <a:bodyPr>
            <a:normAutofit/>
          </a:bodyPr>
          <a:lstStyle/>
          <a:p>
            <a:r>
              <a:rPr lang="en-US" altLang="en-US" sz="3000" dirty="0">
                <a:solidFill>
                  <a:schemeClr val="tx2"/>
                </a:solidFill>
              </a:rPr>
              <a:t>Determining who qualifies as a taxpayer’s dependent is relevant for determining:</a:t>
            </a:r>
          </a:p>
          <a:p>
            <a:pPr lvl="1"/>
            <a:r>
              <a:rPr lang="en-US" altLang="en-US" sz="3000" dirty="0">
                <a:solidFill>
                  <a:schemeClr val="tx2"/>
                </a:solidFill>
              </a:rPr>
              <a:t>Filing status</a:t>
            </a:r>
          </a:p>
          <a:p>
            <a:pPr lvl="1"/>
            <a:r>
              <a:rPr lang="en-US" altLang="en-US" sz="3000" dirty="0">
                <a:solidFill>
                  <a:schemeClr val="tx2"/>
                </a:solidFill>
              </a:rPr>
              <a:t>Eligibility for tax benefits such as the child tax credit and the American opportunity credit</a:t>
            </a:r>
          </a:p>
        </p:txBody>
      </p:sp>
      <p:sp>
        <p:nvSpPr>
          <p:cNvPr id="3" name="Title 2"/>
          <p:cNvSpPr>
            <a:spLocks noGrp="1"/>
          </p:cNvSpPr>
          <p:nvPr>
            <p:ph type="title"/>
          </p:nvPr>
        </p:nvSpPr>
        <p:spPr>
          <a:xfrm>
            <a:off x="646111" y="452718"/>
            <a:ext cx="9694391" cy="948065"/>
          </a:xfrm>
        </p:spPr>
        <p:txBody>
          <a:bodyPr/>
          <a:lstStyle/>
          <a:p>
            <a:r>
              <a:rPr lang="en-US" altLang="en-US" sz="3800" dirty="0"/>
              <a:t>Who Qualifies as Taxpayer’s Dependent</a:t>
            </a:r>
            <a:endParaRPr lang="en-US" sz="3800" dirty="0"/>
          </a:p>
        </p:txBody>
      </p:sp>
      <p:sp>
        <p:nvSpPr>
          <p:cNvPr id="2" name="Slide Number Placeholder 1">
            <a:extLst>
              <a:ext uri="{FF2B5EF4-FFF2-40B4-BE49-F238E27FC236}">
                <a16:creationId xmlns="" xmlns:a16="http://schemas.microsoft.com/office/drawing/2014/main" id="{B1196A83-E783-FC39-C1EC-7F1B3EA532A4}"/>
              </a:ext>
            </a:extLst>
          </p:cNvPr>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1802325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40665" y="1663811"/>
            <a:ext cx="10705224" cy="4474342"/>
          </a:xfrm>
        </p:spPr>
        <p:txBody>
          <a:bodyPr>
            <a:noAutofit/>
          </a:bodyPr>
          <a:lstStyle/>
          <a:p>
            <a:r>
              <a:rPr lang="en-US" altLang="en-US" sz="3000" dirty="0">
                <a:solidFill>
                  <a:schemeClr val="tx2"/>
                </a:solidFill>
              </a:rPr>
              <a:t>Dependency requirements</a:t>
            </a:r>
          </a:p>
          <a:p>
            <a:pPr lvl="1"/>
            <a:r>
              <a:rPr lang="en-US" altLang="en-US" sz="3000" dirty="0">
                <a:solidFill>
                  <a:schemeClr val="tx2"/>
                </a:solidFill>
              </a:rPr>
              <a:t>Citizen of United States or resident of United States, Canada, or Mexico</a:t>
            </a:r>
          </a:p>
          <a:p>
            <a:pPr lvl="1"/>
            <a:r>
              <a:rPr lang="en-US" altLang="en-US" sz="3000" dirty="0">
                <a:solidFill>
                  <a:schemeClr val="tx2"/>
                </a:solidFill>
              </a:rPr>
              <a:t>Must </a:t>
            </a:r>
            <a:r>
              <a:rPr lang="en-US" altLang="en-US" sz="3000" i="1" dirty="0">
                <a:solidFill>
                  <a:schemeClr val="tx2"/>
                </a:solidFill>
              </a:rPr>
              <a:t>not</a:t>
            </a:r>
            <a:r>
              <a:rPr lang="en-US" altLang="en-US" sz="3000" dirty="0">
                <a:solidFill>
                  <a:schemeClr val="tx2"/>
                </a:solidFill>
              </a:rPr>
              <a:t> file joint return with spouse</a:t>
            </a:r>
          </a:p>
          <a:p>
            <a:pPr lvl="2"/>
            <a:r>
              <a:rPr lang="en-US" altLang="en-US" sz="3000" dirty="0">
                <a:solidFill>
                  <a:schemeClr val="tx2"/>
                </a:solidFill>
              </a:rPr>
              <a:t>Exception—if no tax liability filing jointly or separately</a:t>
            </a:r>
          </a:p>
          <a:p>
            <a:pPr lvl="1"/>
            <a:r>
              <a:rPr lang="en-US" altLang="en-US" sz="3000" dirty="0">
                <a:solidFill>
                  <a:schemeClr val="tx2"/>
                </a:solidFill>
              </a:rPr>
              <a:t>Must be </a:t>
            </a:r>
            <a:r>
              <a:rPr lang="en-US" altLang="en-US" sz="3000" b="1" dirty="0">
                <a:solidFill>
                  <a:schemeClr val="tx2"/>
                </a:solidFill>
              </a:rPr>
              <a:t>qualifying child </a:t>
            </a:r>
            <a:r>
              <a:rPr lang="en-US" altLang="en-US" sz="3000" dirty="0">
                <a:solidFill>
                  <a:schemeClr val="tx2"/>
                </a:solidFill>
              </a:rPr>
              <a:t>or </a:t>
            </a:r>
            <a:r>
              <a:rPr lang="en-US" altLang="en-US" sz="3000" b="1" dirty="0">
                <a:solidFill>
                  <a:schemeClr val="tx2"/>
                </a:solidFill>
              </a:rPr>
              <a:t>qualifying relative </a:t>
            </a:r>
            <a:r>
              <a:rPr lang="en-US" altLang="en-US" sz="3000" dirty="0">
                <a:solidFill>
                  <a:schemeClr val="tx2"/>
                </a:solidFill>
              </a:rPr>
              <a:t>of taxpayer</a:t>
            </a:r>
          </a:p>
        </p:txBody>
      </p:sp>
      <p:sp>
        <p:nvSpPr>
          <p:cNvPr id="8" name="Title 7"/>
          <p:cNvSpPr>
            <a:spLocks noGrp="1"/>
          </p:cNvSpPr>
          <p:nvPr>
            <p:ph type="title"/>
          </p:nvPr>
        </p:nvSpPr>
        <p:spPr>
          <a:xfrm>
            <a:off x="646111" y="452717"/>
            <a:ext cx="9704119" cy="1453903"/>
          </a:xfrm>
        </p:spPr>
        <p:txBody>
          <a:bodyPr/>
          <a:lstStyle/>
          <a:p>
            <a:r>
              <a:rPr lang="en-US" altLang="en-US" sz="3900" dirty="0"/>
              <a:t>Personal and Dependency Exemptions</a:t>
            </a:r>
            <a:endParaRPr lang="en-US" sz="3900" dirty="0"/>
          </a:p>
        </p:txBody>
      </p:sp>
      <p:sp>
        <p:nvSpPr>
          <p:cNvPr id="2" name="Slide Number Placeholder 1">
            <a:extLst>
              <a:ext uri="{FF2B5EF4-FFF2-40B4-BE49-F238E27FC236}">
                <a16:creationId xmlns="" xmlns:a16="http://schemas.microsoft.com/office/drawing/2014/main" id="{D3A64132-FD0B-21F9-4ED7-E7FCD1306D81}"/>
              </a:ext>
            </a:extLst>
          </p:cNvPr>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2092274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altLang="en-US" sz="3500" dirty="0">
                <a:solidFill>
                  <a:schemeClr val="tx2"/>
                </a:solidFill>
              </a:rPr>
              <a:t>Qualifying child</a:t>
            </a:r>
          </a:p>
          <a:p>
            <a:pPr marL="971550" lvl="1" indent="-514350">
              <a:buFont typeface="+mj-lt"/>
              <a:buAutoNum type="arabicPeriod"/>
            </a:pPr>
            <a:r>
              <a:rPr lang="en-US" altLang="en-US" sz="3500" dirty="0">
                <a:solidFill>
                  <a:schemeClr val="tx2"/>
                </a:solidFill>
              </a:rPr>
              <a:t>Relationship test</a:t>
            </a:r>
          </a:p>
          <a:p>
            <a:pPr marL="971550" lvl="1" indent="-514350">
              <a:buFont typeface="+mj-lt"/>
              <a:buAutoNum type="arabicPeriod"/>
            </a:pPr>
            <a:r>
              <a:rPr lang="en-US" altLang="en-US" sz="3500" dirty="0">
                <a:solidFill>
                  <a:schemeClr val="tx2"/>
                </a:solidFill>
              </a:rPr>
              <a:t>Age test</a:t>
            </a:r>
          </a:p>
          <a:p>
            <a:pPr marL="971550" lvl="1" indent="-514350">
              <a:buFont typeface="+mj-lt"/>
              <a:buAutoNum type="arabicPeriod"/>
            </a:pPr>
            <a:r>
              <a:rPr lang="en-US" altLang="en-US" sz="3500" dirty="0">
                <a:solidFill>
                  <a:schemeClr val="tx2"/>
                </a:solidFill>
              </a:rPr>
              <a:t>Residence test </a:t>
            </a:r>
          </a:p>
          <a:p>
            <a:pPr marL="971550" lvl="1" indent="-514350">
              <a:buFont typeface="+mj-lt"/>
              <a:buAutoNum type="arabicPeriod"/>
            </a:pPr>
            <a:r>
              <a:rPr lang="en-US" altLang="en-US" sz="3500" dirty="0">
                <a:solidFill>
                  <a:schemeClr val="tx2"/>
                </a:solidFill>
              </a:rPr>
              <a:t>Support test</a:t>
            </a:r>
          </a:p>
        </p:txBody>
      </p:sp>
      <p:sp>
        <p:nvSpPr>
          <p:cNvPr id="3" name="Title 2"/>
          <p:cNvSpPr>
            <a:spLocks noGrp="1"/>
          </p:cNvSpPr>
          <p:nvPr>
            <p:ph type="title"/>
          </p:nvPr>
        </p:nvSpPr>
        <p:spPr/>
        <p:txBody>
          <a:bodyPr/>
          <a:lstStyle/>
          <a:p>
            <a:r>
              <a:rPr lang="en-US" altLang="en-US" sz="3800" dirty="0"/>
              <a:t>Personal and Dependency Exemptions - Qualifying Child</a:t>
            </a:r>
            <a:endParaRPr lang="en-US" sz="3800" dirty="0"/>
          </a:p>
        </p:txBody>
      </p:sp>
      <p:sp>
        <p:nvSpPr>
          <p:cNvPr id="2" name="Slide Number Placeholder 1">
            <a:extLst>
              <a:ext uri="{FF2B5EF4-FFF2-40B4-BE49-F238E27FC236}">
                <a16:creationId xmlns="" xmlns:a16="http://schemas.microsoft.com/office/drawing/2014/main" id="{FC6E0632-C787-1C47-81EA-F5BA1036D019}"/>
              </a:ext>
            </a:extLst>
          </p:cNvPr>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398210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679E86-0CF5-4F95-BE1C-4AE4480F9CC1}"/>
              </a:ext>
            </a:extLst>
          </p:cNvPr>
          <p:cNvSpPr>
            <a:spLocks noGrp="1"/>
          </p:cNvSpPr>
          <p:nvPr>
            <p:ph type="title"/>
          </p:nvPr>
        </p:nvSpPr>
        <p:spPr>
          <a:xfrm>
            <a:off x="646111" y="452718"/>
            <a:ext cx="9706429" cy="767687"/>
          </a:xfrm>
        </p:spPr>
        <p:txBody>
          <a:bodyPr/>
          <a:lstStyle/>
          <a:p>
            <a:r>
              <a:rPr lang="en-US" sz="3900" dirty="0"/>
              <a:t>VITA (Volunteer Income Tax Assistance)</a:t>
            </a:r>
          </a:p>
        </p:txBody>
      </p:sp>
      <p:sp>
        <p:nvSpPr>
          <p:cNvPr id="3" name="Content Placeholder 2">
            <a:extLst>
              <a:ext uri="{FF2B5EF4-FFF2-40B4-BE49-F238E27FC236}">
                <a16:creationId xmlns="" xmlns:a16="http://schemas.microsoft.com/office/drawing/2014/main" id="{5E3FD183-B56A-4C38-B8FB-7914F7DEDA82}"/>
              </a:ext>
            </a:extLst>
          </p:cNvPr>
          <p:cNvSpPr>
            <a:spLocks noGrp="1"/>
          </p:cNvSpPr>
          <p:nvPr>
            <p:ph idx="1"/>
          </p:nvPr>
        </p:nvSpPr>
        <p:spPr>
          <a:xfrm>
            <a:off x="729842" y="1377393"/>
            <a:ext cx="10561740" cy="5266687"/>
          </a:xfrm>
        </p:spPr>
        <p:txBody>
          <a:bodyPr>
            <a:normAutofit lnSpcReduction="10000"/>
          </a:bodyPr>
          <a:lstStyle/>
          <a:p>
            <a:pPr marL="0" indent="0" algn="l">
              <a:buNone/>
            </a:pPr>
            <a:r>
              <a:rPr lang="en-US" sz="2500" dirty="0">
                <a:solidFill>
                  <a:schemeClr val="tx2"/>
                </a:solidFill>
                <a:latin typeface="+mn-lt"/>
              </a:rPr>
              <a:t>What to bring:</a:t>
            </a:r>
            <a:r>
              <a:rPr lang="en-US" sz="2400" b="0" i="0" dirty="0">
                <a:solidFill>
                  <a:schemeClr val="tx2"/>
                </a:solidFill>
                <a:effectLst/>
                <a:latin typeface="+mn-lt"/>
              </a:rPr>
              <a:t> </a:t>
            </a:r>
          </a:p>
          <a:p>
            <a:pPr algn="l"/>
            <a:r>
              <a:rPr lang="en-US" sz="2400" dirty="0">
                <a:solidFill>
                  <a:schemeClr val="tx2"/>
                </a:solidFill>
                <a:latin typeface="+mn-lt"/>
              </a:rPr>
              <a:t>Photo </a:t>
            </a:r>
            <a:r>
              <a:rPr lang="en-US" sz="2400" b="0" i="0" dirty="0">
                <a:solidFill>
                  <a:schemeClr val="tx2"/>
                </a:solidFill>
                <a:effectLst/>
                <a:latin typeface="+mn-lt"/>
              </a:rPr>
              <a:t>identification, such as a driver’s license, passport or state ID </a:t>
            </a:r>
          </a:p>
          <a:p>
            <a:pPr algn="l"/>
            <a:r>
              <a:rPr lang="en-US" sz="2400" b="0" i="0" dirty="0">
                <a:solidFill>
                  <a:schemeClr val="tx2"/>
                </a:solidFill>
                <a:effectLst/>
                <a:latin typeface="+mn-lt"/>
              </a:rPr>
              <a:t>Social Security cards and birth dates (for spouse and dependents as well, if applicable).</a:t>
            </a:r>
          </a:p>
          <a:p>
            <a:pPr algn="l"/>
            <a:r>
              <a:rPr lang="en-US" sz="2400" b="0" i="0" dirty="0">
                <a:solidFill>
                  <a:schemeClr val="tx2"/>
                </a:solidFill>
                <a:effectLst/>
                <a:latin typeface="+mn-lt"/>
              </a:rPr>
              <a:t>All necessary tax documents, such as</a:t>
            </a:r>
          </a:p>
          <a:p>
            <a:pPr lvl="1"/>
            <a:r>
              <a:rPr lang="en-US" sz="2200" dirty="0">
                <a:solidFill>
                  <a:schemeClr val="tx2"/>
                </a:solidFill>
                <a:latin typeface="+mn-lt"/>
              </a:rPr>
              <a:t>Forms W-2, </a:t>
            </a:r>
            <a:r>
              <a:rPr lang="en-US" sz="2200" b="0" i="0" dirty="0">
                <a:solidFill>
                  <a:schemeClr val="tx2"/>
                </a:solidFill>
                <a:effectLst/>
                <a:latin typeface="+mn-lt"/>
              </a:rPr>
              <a:t>if applicable</a:t>
            </a:r>
            <a:endParaRPr lang="en-US" sz="2200" dirty="0">
              <a:solidFill>
                <a:schemeClr val="tx2"/>
              </a:solidFill>
              <a:latin typeface="+mn-lt"/>
            </a:endParaRPr>
          </a:p>
          <a:p>
            <a:pPr lvl="1"/>
            <a:r>
              <a:rPr lang="en-US" sz="2200" b="0" i="0" dirty="0">
                <a:solidFill>
                  <a:schemeClr val="tx2"/>
                </a:solidFill>
                <a:effectLst/>
                <a:latin typeface="+mn-lt"/>
              </a:rPr>
              <a:t>Forms 1099-INT, 1099-DIV, if applicable</a:t>
            </a:r>
          </a:p>
          <a:p>
            <a:pPr lvl="1"/>
            <a:r>
              <a:rPr lang="en-US" sz="2200" b="0" i="0" dirty="0">
                <a:solidFill>
                  <a:schemeClr val="tx2"/>
                </a:solidFill>
                <a:effectLst/>
                <a:latin typeface="+mn-lt"/>
              </a:rPr>
              <a:t>Form 1098-T, if applicable</a:t>
            </a:r>
          </a:p>
          <a:p>
            <a:pPr lvl="1"/>
            <a:r>
              <a:rPr lang="en-US" sz="2200" b="0" i="0" dirty="0">
                <a:solidFill>
                  <a:schemeClr val="tx2"/>
                </a:solidFill>
                <a:effectLst/>
                <a:latin typeface="+mn-lt"/>
              </a:rPr>
              <a:t>Form 1099-MISC, if applicable</a:t>
            </a:r>
          </a:p>
          <a:p>
            <a:pPr lvl="1"/>
            <a:r>
              <a:rPr lang="en-US" sz="2200" b="0" i="0" dirty="0">
                <a:solidFill>
                  <a:schemeClr val="tx2"/>
                </a:solidFill>
                <a:effectLst/>
                <a:latin typeface="+mn-lt"/>
              </a:rPr>
              <a:t>Day care provider’s tax identification number (either Social Security number or business employer identification number) and the amount paid for child care, if applicable</a:t>
            </a:r>
          </a:p>
        </p:txBody>
      </p:sp>
      <p:sp>
        <p:nvSpPr>
          <p:cNvPr id="4" name="Slide Number Placeholder 3">
            <a:extLst>
              <a:ext uri="{FF2B5EF4-FFF2-40B4-BE49-F238E27FC236}">
                <a16:creationId xmlns="" xmlns:a16="http://schemas.microsoft.com/office/drawing/2014/main" id="{D38B7208-4ED9-4F0D-972C-04BCF96240E1}"/>
              </a:ext>
            </a:extLst>
          </p:cNvPr>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865960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01755" y="1556807"/>
            <a:ext cx="10744134" cy="4727261"/>
          </a:xfrm>
        </p:spPr>
        <p:txBody>
          <a:bodyPr>
            <a:noAutofit/>
          </a:bodyPr>
          <a:lstStyle/>
          <a:p>
            <a:pPr marL="457200" indent="-457200">
              <a:buFont typeface="+mj-lt"/>
              <a:buAutoNum type="arabicPeriod"/>
            </a:pPr>
            <a:r>
              <a:rPr lang="en-US" altLang="en-US" sz="2800" dirty="0">
                <a:solidFill>
                  <a:schemeClr val="tx2"/>
                </a:solidFill>
              </a:rPr>
              <a:t>Relationship test</a:t>
            </a:r>
          </a:p>
          <a:p>
            <a:pPr lvl="1"/>
            <a:r>
              <a:rPr lang="en-US" altLang="en-US" sz="2800" dirty="0">
                <a:solidFill>
                  <a:schemeClr val="tx2"/>
                </a:solidFill>
              </a:rPr>
              <a:t>Taxpayer’s son, daughter, stepchild, an eligible foster child, brother, sister, half-brother, half-sister, stepbrother, stepsister, or a descendant of any of these relatives</a:t>
            </a:r>
          </a:p>
          <a:p>
            <a:pPr marL="457200" indent="-457200">
              <a:buFont typeface="+mj-lt"/>
              <a:buAutoNum type="arabicPeriod"/>
            </a:pPr>
            <a:r>
              <a:rPr lang="en-US" altLang="en-US" sz="2800" dirty="0">
                <a:solidFill>
                  <a:schemeClr val="tx2"/>
                </a:solidFill>
              </a:rPr>
              <a:t>Age test: child must be younger than the individual claiming the child as a qualifying child and either</a:t>
            </a:r>
          </a:p>
          <a:p>
            <a:pPr marL="1085850" lvl="2" indent="-341313"/>
            <a:r>
              <a:rPr lang="en-US" altLang="en-US" sz="2600" dirty="0">
                <a:solidFill>
                  <a:schemeClr val="tx2"/>
                </a:solidFill>
              </a:rPr>
              <a:t>Under age 19 at the end of the year,</a:t>
            </a:r>
          </a:p>
          <a:p>
            <a:pPr marL="1085850" lvl="2" indent="-341313"/>
            <a:r>
              <a:rPr lang="en-US" altLang="en-US" sz="2600" dirty="0">
                <a:solidFill>
                  <a:schemeClr val="tx2"/>
                </a:solidFill>
              </a:rPr>
              <a:t>Under age 24 at the end of the year </a:t>
            </a:r>
            <a:r>
              <a:rPr lang="en-US" altLang="en-US" sz="2600" i="1" dirty="0">
                <a:solidFill>
                  <a:schemeClr val="tx2"/>
                </a:solidFill>
              </a:rPr>
              <a:t>and</a:t>
            </a:r>
            <a:r>
              <a:rPr lang="en-US" altLang="en-US" sz="2600" dirty="0">
                <a:solidFill>
                  <a:schemeClr val="tx2"/>
                </a:solidFill>
              </a:rPr>
              <a:t> a full-time student, or </a:t>
            </a:r>
          </a:p>
          <a:p>
            <a:pPr marL="1085850" lvl="2" indent="-341313"/>
            <a:r>
              <a:rPr lang="en-US" altLang="en-US" sz="2600" dirty="0">
                <a:solidFill>
                  <a:schemeClr val="tx2"/>
                </a:solidFill>
              </a:rPr>
              <a:t>Permanently and totally disabled.</a:t>
            </a:r>
          </a:p>
        </p:txBody>
      </p:sp>
      <p:sp>
        <p:nvSpPr>
          <p:cNvPr id="3" name="Title 2"/>
          <p:cNvSpPr>
            <a:spLocks noGrp="1"/>
          </p:cNvSpPr>
          <p:nvPr>
            <p:ph type="title"/>
          </p:nvPr>
        </p:nvSpPr>
        <p:spPr/>
        <p:txBody>
          <a:bodyPr/>
          <a:lstStyle/>
          <a:p>
            <a:r>
              <a:rPr lang="en-US" altLang="en-US" dirty="0"/>
              <a:t>Qualifying Child Tests</a:t>
            </a:r>
            <a:endParaRPr lang="en-US" dirty="0"/>
          </a:p>
        </p:txBody>
      </p:sp>
      <p:sp>
        <p:nvSpPr>
          <p:cNvPr id="2" name="Slide Number Placeholder 1">
            <a:extLst>
              <a:ext uri="{FF2B5EF4-FFF2-40B4-BE49-F238E27FC236}">
                <a16:creationId xmlns="" xmlns:a16="http://schemas.microsoft.com/office/drawing/2014/main" id="{12A5DDB9-CB11-321E-A7F6-0AC2CE2C21CB}"/>
              </a:ext>
            </a:extLst>
          </p:cNvPr>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2115634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72572" y="1331259"/>
            <a:ext cx="10774298" cy="4670707"/>
          </a:xfrm>
        </p:spPr>
        <p:txBody>
          <a:bodyPr>
            <a:noAutofit/>
          </a:bodyPr>
          <a:lstStyle/>
          <a:p>
            <a:pPr marL="514350" indent="-514350">
              <a:buFont typeface="+mj-lt"/>
              <a:buAutoNum type="arabicPeriod" startAt="3"/>
            </a:pPr>
            <a:r>
              <a:rPr lang="en-US" altLang="en-US" sz="2900" dirty="0">
                <a:solidFill>
                  <a:schemeClr val="tx2"/>
                </a:solidFill>
              </a:rPr>
              <a:t>Residence test</a:t>
            </a:r>
          </a:p>
          <a:p>
            <a:pPr lvl="1"/>
            <a:r>
              <a:rPr lang="en-US" altLang="en-US" sz="2900" dirty="0">
                <a:solidFill>
                  <a:schemeClr val="tx2"/>
                </a:solidFill>
              </a:rPr>
              <a:t>Same residence as taxpayer for more than half the year</a:t>
            </a:r>
          </a:p>
          <a:p>
            <a:pPr lvl="2"/>
            <a:r>
              <a:rPr lang="en-US" altLang="en-US" sz="2500" dirty="0">
                <a:solidFill>
                  <a:schemeClr val="tx2"/>
                </a:solidFill>
              </a:rPr>
              <a:t>Exception for temporary absences such as education</a:t>
            </a:r>
          </a:p>
          <a:p>
            <a:pPr marL="514350" indent="-514350">
              <a:buFont typeface="+mj-lt"/>
              <a:buAutoNum type="arabicPeriod" startAt="4"/>
            </a:pPr>
            <a:r>
              <a:rPr lang="en-US" altLang="en-US" sz="2900" dirty="0">
                <a:solidFill>
                  <a:schemeClr val="tx2"/>
                </a:solidFill>
              </a:rPr>
              <a:t>Support test</a:t>
            </a:r>
          </a:p>
          <a:p>
            <a:pPr lvl="1"/>
            <a:r>
              <a:rPr lang="en-US" altLang="en-US" sz="2900" dirty="0">
                <a:solidFill>
                  <a:schemeClr val="tx2"/>
                </a:solidFill>
              </a:rPr>
              <a:t>Child must not provide more than half of his or her own support.</a:t>
            </a:r>
          </a:p>
          <a:p>
            <a:pPr lvl="2"/>
            <a:r>
              <a:rPr lang="en-US" altLang="en-US" sz="2500" dirty="0">
                <a:solidFill>
                  <a:schemeClr val="tx2"/>
                </a:solidFill>
              </a:rPr>
              <a:t>Scholarships of actual child (not grandchild, for example) are excluded from support computation.</a:t>
            </a:r>
          </a:p>
        </p:txBody>
      </p:sp>
      <p:sp>
        <p:nvSpPr>
          <p:cNvPr id="3" name="Title 2"/>
          <p:cNvSpPr>
            <a:spLocks noGrp="1"/>
          </p:cNvSpPr>
          <p:nvPr>
            <p:ph type="title"/>
          </p:nvPr>
        </p:nvSpPr>
        <p:spPr>
          <a:xfrm>
            <a:off x="645130" y="287348"/>
            <a:ext cx="9404723" cy="1400530"/>
          </a:xfrm>
        </p:spPr>
        <p:txBody>
          <a:bodyPr/>
          <a:lstStyle/>
          <a:p>
            <a:r>
              <a:rPr lang="en-US" altLang="en-US" dirty="0"/>
              <a:t>Qualifying Child - Tests</a:t>
            </a:r>
            <a:endParaRPr lang="en-US" dirty="0"/>
          </a:p>
        </p:txBody>
      </p:sp>
      <p:sp>
        <p:nvSpPr>
          <p:cNvPr id="2" name="Slide Number Placeholder 1">
            <a:extLst>
              <a:ext uri="{FF2B5EF4-FFF2-40B4-BE49-F238E27FC236}">
                <a16:creationId xmlns="" xmlns:a16="http://schemas.microsoft.com/office/drawing/2014/main" id="{D1F1102C-06A4-EA03-6A29-DC7D26E3C72D}"/>
              </a:ext>
            </a:extLst>
          </p:cNvPr>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2184290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201" y="1537352"/>
            <a:ext cx="10739625" cy="4727261"/>
          </a:xfrm>
        </p:spPr>
        <p:txBody>
          <a:bodyPr>
            <a:noAutofit/>
          </a:bodyPr>
          <a:lstStyle/>
          <a:p>
            <a:r>
              <a:rPr lang="en-US" altLang="en-US" sz="3500" dirty="0">
                <a:solidFill>
                  <a:schemeClr val="tx2"/>
                </a:solidFill>
              </a:rPr>
              <a:t>Tiebreaking rules</a:t>
            </a:r>
          </a:p>
          <a:p>
            <a:pPr lvl="1"/>
            <a:r>
              <a:rPr lang="en-US" altLang="en-US" sz="3500" dirty="0">
                <a:solidFill>
                  <a:schemeClr val="tx2"/>
                </a:solidFill>
              </a:rPr>
              <a:t>Parent before nonparent</a:t>
            </a:r>
          </a:p>
          <a:p>
            <a:pPr lvl="1"/>
            <a:r>
              <a:rPr lang="en-US" altLang="en-US" sz="3500" dirty="0">
                <a:solidFill>
                  <a:schemeClr val="tx2"/>
                </a:solidFill>
              </a:rPr>
              <a:t>If both parents, tiebreaker is based on who child resided with the most during the year</a:t>
            </a:r>
          </a:p>
          <a:p>
            <a:pPr lvl="2"/>
            <a:r>
              <a:rPr lang="en-US" altLang="en-US" sz="3500" dirty="0">
                <a:solidFill>
                  <a:schemeClr val="tx2"/>
                </a:solidFill>
              </a:rPr>
              <a:t>If same, parent with higher AGI</a:t>
            </a:r>
          </a:p>
          <a:p>
            <a:pPr lvl="1"/>
            <a:r>
              <a:rPr lang="en-US" altLang="en-US" sz="3500" dirty="0">
                <a:solidFill>
                  <a:schemeClr val="tx2"/>
                </a:solidFill>
              </a:rPr>
              <a:t>If nonparents, highest AGI gets exemption</a:t>
            </a:r>
          </a:p>
        </p:txBody>
      </p:sp>
      <p:sp>
        <p:nvSpPr>
          <p:cNvPr id="2" name="Title 1"/>
          <p:cNvSpPr>
            <a:spLocks noGrp="1"/>
          </p:cNvSpPr>
          <p:nvPr>
            <p:ph type="title"/>
          </p:nvPr>
        </p:nvSpPr>
        <p:spPr/>
        <p:txBody>
          <a:bodyPr/>
          <a:lstStyle/>
          <a:p>
            <a:r>
              <a:rPr lang="en-US" altLang="en-US" dirty="0"/>
              <a:t>Qualifying Child</a:t>
            </a:r>
            <a:endParaRPr lang="en-US" dirty="0"/>
          </a:p>
        </p:txBody>
      </p:sp>
      <p:sp>
        <p:nvSpPr>
          <p:cNvPr id="4" name="Slide Number Placeholder 3">
            <a:extLst>
              <a:ext uri="{FF2B5EF4-FFF2-40B4-BE49-F238E27FC236}">
                <a16:creationId xmlns="" xmlns:a16="http://schemas.microsoft.com/office/drawing/2014/main" id="{37DD5C6C-5235-9812-0EE8-4E2CDF2E106B}"/>
              </a:ext>
            </a:extLst>
          </p:cNvPr>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2511349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293" y="2296109"/>
            <a:ext cx="8946541" cy="4195481"/>
          </a:xfrm>
        </p:spPr>
        <p:txBody>
          <a:bodyPr>
            <a:normAutofit/>
          </a:bodyPr>
          <a:lstStyle/>
          <a:p>
            <a:r>
              <a:rPr lang="en-US" altLang="en-US" sz="3500" dirty="0">
                <a:solidFill>
                  <a:schemeClr val="tx2"/>
                </a:solidFill>
              </a:rPr>
              <a:t>Qualifying relative</a:t>
            </a:r>
          </a:p>
          <a:p>
            <a:pPr lvl="1"/>
            <a:r>
              <a:rPr lang="en-US" altLang="en-US" sz="3500" dirty="0">
                <a:solidFill>
                  <a:schemeClr val="tx2"/>
                </a:solidFill>
              </a:rPr>
              <a:t>Relationship test</a:t>
            </a:r>
          </a:p>
          <a:p>
            <a:pPr lvl="1"/>
            <a:r>
              <a:rPr lang="en-US" altLang="en-US" sz="3500" dirty="0">
                <a:solidFill>
                  <a:schemeClr val="tx2"/>
                </a:solidFill>
              </a:rPr>
              <a:t>Support test</a:t>
            </a:r>
          </a:p>
          <a:p>
            <a:pPr lvl="1"/>
            <a:r>
              <a:rPr lang="en-US" altLang="en-US" sz="3500" dirty="0">
                <a:solidFill>
                  <a:schemeClr val="tx2"/>
                </a:solidFill>
              </a:rPr>
              <a:t>Gross income test</a:t>
            </a:r>
          </a:p>
        </p:txBody>
      </p:sp>
      <p:sp>
        <p:nvSpPr>
          <p:cNvPr id="2" name="Title 1"/>
          <p:cNvSpPr>
            <a:spLocks noGrp="1"/>
          </p:cNvSpPr>
          <p:nvPr>
            <p:ph type="title"/>
          </p:nvPr>
        </p:nvSpPr>
        <p:spPr/>
        <p:txBody>
          <a:bodyPr/>
          <a:lstStyle/>
          <a:p>
            <a:r>
              <a:rPr lang="en-US" altLang="en-US" dirty="0"/>
              <a:t>Personal and Dependency Exemptions – Qualifying Relative</a:t>
            </a:r>
            <a:endParaRPr lang="en-US" dirty="0"/>
          </a:p>
        </p:txBody>
      </p:sp>
      <p:sp>
        <p:nvSpPr>
          <p:cNvPr id="4" name="Slide Number Placeholder 3">
            <a:extLst>
              <a:ext uri="{FF2B5EF4-FFF2-40B4-BE49-F238E27FC236}">
                <a16:creationId xmlns="" xmlns:a16="http://schemas.microsoft.com/office/drawing/2014/main" id="{E1218832-D395-7414-9DC1-040B947CCB81}"/>
              </a:ext>
            </a:extLst>
          </p:cNvPr>
          <p:cNvSpPr>
            <a:spLocks noGrp="1"/>
          </p:cNvSpPr>
          <p:nvPr>
            <p:ph type="sldNum" sz="quarter" idx="12"/>
          </p:nvPr>
        </p:nvSpPr>
        <p:spPr/>
        <p:txBody>
          <a:bodyPr/>
          <a:lstStyle/>
          <a:p>
            <a:fld id="{D57F1E4F-1CFF-5643-939E-02111984F565}" type="slidenum">
              <a:rPr lang="en-US" smtClean="0"/>
              <a:t>33</a:t>
            </a:fld>
            <a:endParaRPr lang="en-US" dirty="0"/>
          </a:p>
        </p:txBody>
      </p:sp>
    </p:spTree>
    <p:extLst>
      <p:ext uri="{BB962C8B-B14F-4D97-AF65-F5344CB8AC3E}">
        <p14:creationId xmlns:p14="http://schemas.microsoft.com/office/powerpoint/2010/main" val="2788773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33" y="1498441"/>
            <a:ext cx="10842254" cy="4328427"/>
          </a:xfrm>
        </p:spPr>
        <p:txBody>
          <a:bodyPr>
            <a:noAutofit/>
          </a:bodyPr>
          <a:lstStyle/>
          <a:p>
            <a:pPr marL="457200" indent="-457200">
              <a:buFont typeface="+mj-lt"/>
              <a:buAutoNum type="arabicPeriod"/>
            </a:pPr>
            <a:r>
              <a:rPr lang="en-US" altLang="en-US" sz="2600" dirty="0">
                <a:solidFill>
                  <a:schemeClr val="tx2"/>
                </a:solidFill>
              </a:rPr>
              <a:t>Relationship test</a:t>
            </a:r>
          </a:p>
          <a:p>
            <a:pPr lvl="1"/>
            <a:r>
              <a:rPr lang="en-US" altLang="en-US" sz="2600" dirty="0">
                <a:solidFill>
                  <a:schemeClr val="tx2"/>
                </a:solidFill>
              </a:rPr>
              <a:t>A descendant or ancestor of the taxpayer (e.g., child, grandchild, parent, or grandparent), </a:t>
            </a:r>
          </a:p>
          <a:p>
            <a:pPr lvl="1"/>
            <a:r>
              <a:rPr lang="en-US" altLang="en-US" sz="2600" dirty="0">
                <a:solidFill>
                  <a:schemeClr val="tx2"/>
                </a:solidFill>
              </a:rPr>
              <a:t>A sibling of the taxpayer, including a stepbrother or stepsister</a:t>
            </a:r>
          </a:p>
          <a:p>
            <a:pPr lvl="1"/>
            <a:r>
              <a:rPr lang="en-US" altLang="en-US" sz="2600" dirty="0">
                <a:solidFill>
                  <a:schemeClr val="tx2"/>
                </a:solidFill>
              </a:rPr>
              <a:t>A son or daughter of the taxpayer’s brother or sister (not cousins)</a:t>
            </a:r>
          </a:p>
          <a:p>
            <a:pPr lvl="1"/>
            <a:r>
              <a:rPr lang="en-US" altLang="en-US" sz="2600" dirty="0">
                <a:solidFill>
                  <a:schemeClr val="tx2"/>
                </a:solidFill>
              </a:rPr>
              <a:t>A sibling of the taxpayer’s mother or father</a:t>
            </a:r>
          </a:p>
          <a:p>
            <a:pPr lvl="1"/>
            <a:r>
              <a:rPr lang="en-US" altLang="en-US" sz="2600" dirty="0">
                <a:solidFill>
                  <a:schemeClr val="tx2"/>
                </a:solidFill>
              </a:rPr>
              <a:t>An in-law (mother-in-law, father-in-law, sister-in-law, or brother-in-law) of the taxpayer </a:t>
            </a:r>
          </a:p>
          <a:p>
            <a:pPr lvl="1"/>
            <a:r>
              <a:rPr lang="en-US" altLang="en-US" sz="2600" dirty="0">
                <a:solidFill>
                  <a:schemeClr val="tx2"/>
                </a:solidFill>
              </a:rPr>
              <a:t>Other person, with no qualifying family relationship(above), who lives in taxpayer’s home </a:t>
            </a:r>
            <a:r>
              <a:rPr lang="en-US" altLang="en-US" sz="2600" b="1" i="1" dirty="0">
                <a:solidFill>
                  <a:schemeClr val="tx2"/>
                </a:solidFill>
              </a:rPr>
              <a:t>entire</a:t>
            </a:r>
            <a:r>
              <a:rPr lang="en-US" altLang="en-US" sz="2600" dirty="0">
                <a:solidFill>
                  <a:schemeClr val="tx2"/>
                </a:solidFill>
              </a:rPr>
              <a:t> year</a:t>
            </a:r>
          </a:p>
        </p:txBody>
      </p:sp>
      <p:sp>
        <p:nvSpPr>
          <p:cNvPr id="2" name="Title 1"/>
          <p:cNvSpPr>
            <a:spLocks noGrp="1"/>
          </p:cNvSpPr>
          <p:nvPr>
            <p:ph type="title"/>
          </p:nvPr>
        </p:nvSpPr>
        <p:spPr>
          <a:xfrm>
            <a:off x="646111" y="452718"/>
            <a:ext cx="9404723" cy="763239"/>
          </a:xfrm>
        </p:spPr>
        <p:txBody>
          <a:bodyPr/>
          <a:lstStyle/>
          <a:p>
            <a:r>
              <a:rPr lang="en-US" altLang="en-US" dirty="0"/>
              <a:t>Qualifying Relative - Tests</a:t>
            </a:r>
            <a:endParaRPr lang="en-US" dirty="0"/>
          </a:p>
        </p:txBody>
      </p:sp>
      <p:sp>
        <p:nvSpPr>
          <p:cNvPr id="4" name="Slide Number Placeholder 3">
            <a:extLst>
              <a:ext uri="{FF2B5EF4-FFF2-40B4-BE49-F238E27FC236}">
                <a16:creationId xmlns="" xmlns:a16="http://schemas.microsoft.com/office/drawing/2014/main" id="{1507CFAE-D74A-E2BA-CC90-4CC03B03043C}"/>
              </a:ext>
            </a:extLst>
          </p:cNvPr>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3461182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201" y="1624900"/>
            <a:ext cx="10670688" cy="4085235"/>
          </a:xfrm>
        </p:spPr>
        <p:txBody>
          <a:bodyPr>
            <a:normAutofit/>
          </a:bodyPr>
          <a:lstStyle/>
          <a:p>
            <a:pPr marL="457200" indent="-457200">
              <a:spcBef>
                <a:spcPts val="600"/>
              </a:spcBef>
              <a:buFont typeface="+mj-lt"/>
              <a:buAutoNum type="arabicPeriod" startAt="2"/>
            </a:pPr>
            <a:r>
              <a:rPr lang="en-US" altLang="en-US" sz="3000" dirty="0">
                <a:solidFill>
                  <a:schemeClr val="tx2"/>
                </a:solidFill>
              </a:rPr>
              <a:t>Support test</a:t>
            </a:r>
          </a:p>
          <a:p>
            <a:pPr lvl="1">
              <a:spcBef>
                <a:spcPts val="600"/>
              </a:spcBef>
            </a:pPr>
            <a:r>
              <a:rPr lang="en-US" altLang="en-US" sz="3000" dirty="0">
                <a:solidFill>
                  <a:schemeClr val="tx2"/>
                </a:solidFill>
              </a:rPr>
              <a:t>Taxpayer must pay more than half of living expenses (support)</a:t>
            </a:r>
          </a:p>
          <a:p>
            <a:pPr lvl="2">
              <a:spcBef>
                <a:spcPts val="600"/>
              </a:spcBef>
            </a:pPr>
            <a:r>
              <a:rPr lang="en-US" altLang="en-US" sz="3000" dirty="0">
                <a:solidFill>
                  <a:schemeClr val="tx2"/>
                </a:solidFill>
              </a:rPr>
              <a:t>Scholarships of actual child excluded </a:t>
            </a:r>
          </a:p>
          <a:p>
            <a:pPr marL="457200" indent="-457200">
              <a:spcBef>
                <a:spcPts val="600"/>
              </a:spcBef>
              <a:buFont typeface="+mj-lt"/>
              <a:buAutoNum type="arabicPeriod" startAt="3"/>
            </a:pPr>
            <a:r>
              <a:rPr lang="en-US" altLang="en-US" sz="3000" dirty="0">
                <a:solidFill>
                  <a:schemeClr val="tx2"/>
                </a:solidFill>
              </a:rPr>
              <a:t>Gross income test</a:t>
            </a:r>
          </a:p>
          <a:p>
            <a:pPr lvl="1">
              <a:spcBef>
                <a:spcPts val="600"/>
              </a:spcBef>
            </a:pPr>
            <a:r>
              <a:rPr lang="en-US" altLang="en-US" sz="3000" dirty="0">
                <a:solidFill>
                  <a:schemeClr val="tx2"/>
                </a:solidFill>
              </a:rPr>
              <a:t>Gross income &lt; $4,700 in 2023</a:t>
            </a:r>
          </a:p>
        </p:txBody>
      </p:sp>
      <p:sp>
        <p:nvSpPr>
          <p:cNvPr id="2" name="Title 1"/>
          <p:cNvSpPr>
            <a:spLocks noGrp="1"/>
          </p:cNvSpPr>
          <p:nvPr>
            <p:ph type="title"/>
          </p:nvPr>
        </p:nvSpPr>
        <p:spPr/>
        <p:txBody>
          <a:bodyPr/>
          <a:lstStyle/>
          <a:p>
            <a:r>
              <a:rPr lang="en-US" altLang="en-US" dirty="0"/>
              <a:t>Qualifying Relative - Tests</a:t>
            </a:r>
            <a:endParaRPr lang="en-US" dirty="0"/>
          </a:p>
        </p:txBody>
      </p:sp>
      <p:sp>
        <p:nvSpPr>
          <p:cNvPr id="4" name="Slide Number Placeholder 3">
            <a:extLst>
              <a:ext uri="{FF2B5EF4-FFF2-40B4-BE49-F238E27FC236}">
                <a16:creationId xmlns="" xmlns:a16="http://schemas.microsoft.com/office/drawing/2014/main" id="{602A06E8-EF9F-6EEE-8D06-372059CD1DE2}"/>
              </a:ext>
            </a:extLst>
          </p:cNvPr>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609099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539107" y="1447801"/>
            <a:ext cx="10899778" cy="4619378"/>
          </a:xfrm>
        </p:spPr>
        <p:txBody>
          <a:bodyPr>
            <a:noAutofit/>
          </a:bodyPr>
          <a:lstStyle/>
          <a:p>
            <a:pPr marL="0" indent="0">
              <a:spcBef>
                <a:spcPts val="600"/>
              </a:spcBef>
              <a:buNone/>
              <a:defRPr/>
            </a:pPr>
            <a:r>
              <a:rPr lang="en-US" sz="3500" dirty="0">
                <a:solidFill>
                  <a:schemeClr val="tx2"/>
                </a:solidFill>
              </a:rPr>
              <a:t>Gross income</a:t>
            </a:r>
          </a:p>
          <a:p>
            <a:pPr>
              <a:spcBef>
                <a:spcPts val="600"/>
              </a:spcBef>
              <a:defRPr/>
            </a:pPr>
            <a:r>
              <a:rPr lang="en-US" sz="3500" i="1" dirty="0">
                <a:solidFill>
                  <a:schemeClr val="tx2"/>
                </a:solidFill>
              </a:rPr>
              <a:t>Minus: </a:t>
            </a:r>
            <a:r>
              <a:rPr lang="en-US" sz="3500" i="1" u="sng" dirty="0">
                <a:solidFill>
                  <a:schemeClr val="tx2"/>
                </a:solidFill>
              </a:rPr>
              <a:t>For AGI (above the line) deductions</a:t>
            </a:r>
          </a:p>
          <a:p>
            <a:pPr>
              <a:spcBef>
                <a:spcPts val="600"/>
              </a:spcBef>
              <a:defRPr/>
            </a:pPr>
            <a:r>
              <a:rPr lang="en-US" sz="3500" i="1" dirty="0">
                <a:solidFill>
                  <a:schemeClr val="tx2"/>
                </a:solidFill>
              </a:rPr>
              <a:t>Equals: </a:t>
            </a:r>
            <a:r>
              <a:rPr lang="en-US" sz="3500" dirty="0">
                <a:solidFill>
                  <a:schemeClr val="tx2"/>
                </a:solidFill>
              </a:rPr>
              <a:t>Adjusted gross income (AGI)</a:t>
            </a:r>
          </a:p>
          <a:p>
            <a:pPr>
              <a:spcBef>
                <a:spcPts val="600"/>
              </a:spcBef>
              <a:defRPr/>
            </a:pPr>
            <a:r>
              <a:rPr lang="en-US" sz="3500" i="1" dirty="0">
                <a:solidFill>
                  <a:schemeClr val="tx2"/>
                </a:solidFill>
              </a:rPr>
              <a:t>Minus: From AGI (below the line) deductions</a:t>
            </a:r>
            <a:r>
              <a:rPr lang="en-US" sz="3500" dirty="0">
                <a:solidFill>
                  <a:schemeClr val="tx2"/>
                </a:solidFill>
              </a:rPr>
              <a:t>: </a:t>
            </a:r>
          </a:p>
          <a:p>
            <a:pPr lvl="1">
              <a:spcBef>
                <a:spcPts val="600"/>
              </a:spcBef>
              <a:defRPr/>
            </a:pPr>
            <a:r>
              <a:rPr lang="en-US" sz="3500" i="1" dirty="0">
                <a:solidFill>
                  <a:schemeClr val="tx2"/>
                </a:solidFill>
              </a:rPr>
              <a:t>Greater</a:t>
            </a:r>
            <a:r>
              <a:rPr lang="en-US" sz="3500" dirty="0">
                <a:solidFill>
                  <a:schemeClr val="tx2"/>
                </a:solidFill>
              </a:rPr>
              <a:t> of (a) Standard deduction or </a:t>
            </a:r>
          </a:p>
          <a:p>
            <a:pPr marL="2359152" lvl="1" indent="0">
              <a:spcBef>
                <a:spcPts val="600"/>
              </a:spcBef>
              <a:buNone/>
              <a:defRPr/>
            </a:pPr>
            <a:r>
              <a:rPr lang="en-US" sz="3500" dirty="0">
                <a:solidFill>
                  <a:schemeClr val="tx2"/>
                </a:solidFill>
              </a:rPr>
              <a:t>(b) Itemized deductions and </a:t>
            </a:r>
          </a:p>
          <a:p>
            <a:pPr lvl="1">
              <a:spcBef>
                <a:spcPts val="600"/>
              </a:spcBef>
              <a:defRPr/>
            </a:pPr>
            <a:r>
              <a:rPr lang="en-US" sz="3500" dirty="0">
                <a:solidFill>
                  <a:schemeClr val="tx2"/>
                </a:solidFill>
              </a:rPr>
              <a:t>Deduction for qualified business income</a:t>
            </a:r>
            <a:endParaRPr lang="en-US" sz="3500" dirty="0">
              <a:solidFill>
                <a:schemeClr val="tx2"/>
              </a:solidFill>
              <a:highlight>
                <a:srgbClr val="FFFF00"/>
              </a:highlight>
            </a:endParaRPr>
          </a:p>
          <a:p>
            <a:pPr>
              <a:spcBef>
                <a:spcPts val="600"/>
              </a:spcBef>
              <a:defRPr/>
            </a:pPr>
            <a:r>
              <a:rPr lang="en-US" sz="3500" i="1" dirty="0">
                <a:solidFill>
                  <a:schemeClr val="tx2"/>
                </a:solidFill>
              </a:rPr>
              <a:t>Equals: </a:t>
            </a:r>
            <a:r>
              <a:rPr lang="en-US" sz="3500" dirty="0">
                <a:solidFill>
                  <a:schemeClr val="tx2"/>
                </a:solidFill>
              </a:rPr>
              <a:t>Taxable income</a:t>
            </a:r>
          </a:p>
        </p:txBody>
      </p:sp>
      <p:sp>
        <p:nvSpPr>
          <p:cNvPr id="8" name="Title 2">
            <a:extLst>
              <a:ext uri="{FF2B5EF4-FFF2-40B4-BE49-F238E27FC236}">
                <a16:creationId xmlns="" xmlns:a16="http://schemas.microsoft.com/office/drawing/2014/main" id="{5287CAA6-C484-5246-E699-62F1DAA5A156}"/>
              </a:ext>
            </a:extLst>
          </p:cNvPr>
          <p:cNvSpPr>
            <a:spLocks noGrp="1"/>
          </p:cNvSpPr>
          <p:nvPr>
            <p:ph type="title"/>
          </p:nvPr>
        </p:nvSpPr>
        <p:spPr>
          <a:xfrm>
            <a:off x="447473" y="476654"/>
            <a:ext cx="9941668" cy="971147"/>
          </a:xfrm>
        </p:spPr>
        <p:txBody>
          <a:bodyPr/>
          <a:lstStyle/>
          <a:p>
            <a:r>
              <a:rPr lang="en-US" altLang="en-US" dirty="0"/>
              <a:t>The Individual Income Tax Formula</a:t>
            </a:r>
            <a:endParaRPr lang="en-US" sz="1200" dirty="0"/>
          </a:p>
        </p:txBody>
      </p:sp>
      <p:sp>
        <p:nvSpPr>
          <p:cNvPr id="2" name="Slide Number Placeholder 1">
            <a:extLst>
              <a:ext uri="{FF2B5EF4-FFF2-40B4-BE49-F238E27FC236}">
                <a16:creationId xmlns="" xmlns:a16="http://schemas.microsoft.com/office/drawing/2014/main" id="{989101BF-2695-A638-30DD-CC99151A8FAF}"/>
              </a:ext>
            </a:extLst>
          </p:cNvPr>
          <p:cNvSpPr>
            <a:spLocks noGrp="1"/>
          </p:cNvSpPr>
          <p:nvPr>
            <p:ph type="sldNum" sz="quarter" idx="12"/>
          </p:nvPr>
        </p:nvSpPr>
        <p:spPr/>
        <p:txBody>
          <a:bodyPr/>
          <a:lstStyle/>
          <a:p>
            <a:fld id="{D57F1E4F-1CFF-5643-939E-02111984F565}" type="slidenum">
              <a:rPr lang="en-US" smtClean="0"/>
              <a:t>36</a:t>
            </a:fld>
            <a:endParaRPr lang="en-US" dirty="0"/>
          </a:p>
        </p:txBody>
      </p:sp>
    </p:spTree>
    <p:extLst>
      <p:ext uri="{BB962C8B-B14F-4D97-AF65-F5344CB8AC3E}">
        <p14:creationId xmlns:p14="http://schemas.microsoft.com/office/powerpoint/2010/main" val="3822336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7201" y="1556426"/>
            <a:ext cx="8946541" cy="4935165"/>
          </a:xfrm>
        </p:spPr>
        <p:txBody>
          <a:bodyPr>
            <a:normAutofit/>
          </a:bodyPr>
          <a:lstStyle/>
          <a:p>
            <a:pPr marL="0" indent="0">
              <a:lnSpc>
                <a:spcPct val="90000"/>
              </a:lnSpc>
              <a:spcBef>
                <a:spcPts val="600"/>
              </a:spcBef>
              <a:buNone/>
            </a:pPr>
            <a:r>
              <a:rPr lang="en-US" altLang="en-US" sz="3500" dirty="0">
                <a:solidFill>
                  <a:schemeClr val="tx2"/>
                </a:solidFill>
              </a:rPr>
              <a:t>Taxable income</a:t>
            </a:r>
          </a:p>
          <a:p>
            <a:pPr>
              <a:lnSpc>
                <a:spcPct val="90000"/>
              </a:lnSpc>
              <a:spcBef>
                <a:spcPts val="600"/>
              </a:spcBef>
            </a:pPr>
            <a:r>
              <a:rPr lang="en-US" altLang="en-US" sz="3500" i="1" dirty="0">
                <a:solidFill>
                  <a:schemeClr val="tx2"/>
                </a:solidFill>
              </a:rPr>
              <a:t>Times: </a:t>
            </a:r>
            <a:r>
              <a:rPr lang="en-US" altLang="en-US" sz="3500" u="sng" dirty="0">
                <a:solidFill>
                  <a:schemeClr val="tx2"/>
                </a:solidFill>
              </a:rPr>
              <a:t>Tax rates</a:t>
            </a:r>
          </a:p>
          <a:p>
            <a:pPr>
              <a:lnSpc>
                <a:spcPct val="90000"/>
              </a:lnSpc>
              <a:spcBef>
                <a:spcPts val="600"/>
              </a:spcBef>
            </a:pPr>
            <a:r>
              <a:rPr lang="en-US" altLang="en-US" sz="3500" i="1" dirty="0">
                <a:solidFill>
                  <a:schemeClr val="tx2"/>
                </a:solidFill>
              </a:rPr>
              <a:t>Equals: </a:t>
            </a:r>
            <a:r>
              <a:rPr lang="en-US" altLang="en-US" sz="3500" dirty="0">
                <a:solidFill>
                  <a:schemeClr val="tx2"/>
                </a:solidFill>
              </a:rPr>
              <a:t>Income tax liability</a:t>
            </a:r>
          </a:p>
          <a:p>
            <a:pPr>
              <a:spcBef>
                <a:spcPts val="600"/>
              </a:spcBef>
            </a:pPr>
            <a:r>
              <a:rPr lang="en-US" altLang="en-US" sz="3500" i="1" dirty="0">
                <a:solidFill>
                  <a:schemeClr val="tx2"/>
                </a:solidFill>
              </a:rPr>
              <a:t>Plus: </a:t>
            </a:r>
            <a:r>
              <a:rPr lang="en-US" altLang="en-US" sz="3500" u="sng" dirty="0">
                <a:solidFill>
                  <a:schemeClr val="tx2"/>
                </a:solidFill>
              </a:rPr>
              <a:t>Other taxes</a:t>
            </a:r>
          </a:p>
          <a:p>
            <a:pPr>
              <a:lnSpc>
                <a:spcPct val="90000"/>
              </a:lnSpc>
              <a:spcBef>
                <a:spcPts val="600"/>
              </a:spcBef>
            </a:pPr>
            <a:r>
              <a:rPr lang="en-US" altLang="en-US" sz="3500" i="1" dirty="0">
                <a:solidFill>
                  <a:schemeClr val="tx2"/>
                </a:solidFill>
              </a:rPr>
              <a:t>Equals: </a:t>
            </a:r>
            <a:r>
              <a:rPr lang="en-US" altLang="en-US" sz="3500" dirty="0">
                <a:solidFill>
                  <a:schemeClr val="tx2"/>
                </a:solidFill>
              </a:rPr>
              <a:t>Total tax</a:t>
            </a:r>
          </a:p>
          <a:p>
            <a:pPr>
              <a:lnSpc>
                <a:spcPct val="90000"/>
              </a:lnSpc>
              <a:spcBef>
                <a:spcPts val="600"/>
              </a:spcBef>
            </a:pPr>
            <a:r>
              <a:rPr lang="en-US" altLang="en-US" sz="3500" i="1" dirty="0">
                <a:solidFill>
                  <a:schemeClr val="tx2"/>
                </a:solidFill>
              </a:rPr>
              <a:t>Minus: </a:t>
            </a:r>
            <a:r>
              <a:rPr lang="en-US" altLang="en-US" sz="3500" dirty="0">
                <a:solidFill>
                  <a:schemeClr val="tx2"/>
                </a:solidFill>
              </a:rPr>
              <a:t>Credits</a:t>
            </a:r>
          </a:p>
          <a:p>
            <a:pPr>
              <a:lnSpc>
                <a:spcPct val="90000"/>
              </a:lnSpc>
              <a:spcBef>
                <a:spcPts val="600"/>
              </a:spcBef>
            </a:pPr>
            <a:r>
              <a:rPr lang="en-US" altLang="en-US" sz="3500" i="1" dirty="0">
                <a:solidFill>
                  <a:schemeClr val="tx2"/>
                </a:solidFill>
              </a:rPr>
              <a:t>Minus: </a:t>
            </a:r>
            <a:r>
              <a:rPr lang="en-US" altLang="en-US" sz="3500" u="sng" dirty="0">
                <a:solidFill>
                  <a:schemeClr val="tx2"/>
                </a:solidFill>
              </a:rPr>
              <a:t>Prepayments</a:t>
            </a:r>
          </a:p>
          <a:p>
            <a:pPr>
              <a:lnSpc>
                <a:spcPct val="90000"/>
              </a:lnSpc>
              <a:spcBef>
                <a:spcPts val="600"/>
              </a:spcBef>
            </a:pPr>
            <a:r>
              <a:rPr lang="en-US" altLang="en-US" sz="3500" i="1" dirty="0">
                <a:solidFill>
                  <a:schemeClr val="tx2"/>
                </a:solidFill>
              </a:rPr>
              <a:t>Equals: </a:t>
            </a:r>
            <a:r>
              <a:rPr lang="en-US" altLang="en-US" sz="3500" dirty="0">
                <a:solidFill>
                  <a:schemeClr val="tx2"/>
                </a:solidFill>
              </a:rPr>
              <a:t>Taxes due or (refund)</a:t>
            </a:r>
          </a:p>
        </p:txBody>
      </p:sp>
      <p:sp>
        <p:nvSpPr>
          <p:cNvPr id="5" name="Title 2">
            <a:extLst>
              <a:ext uri="{FF2B5EF4-FFF2-40B4-BE49-F238E27FC236}">
                <a16:creationId xmlns="" xmlns:a16="http://schemas.microsoft.com/office/drawing/2014/main" id="{598DA86E-B0F5-AD74-6E15-7BCA599D8BF0}"/>
              </a:ext>
            </a:extLst>
          </p:cNvPr>
          <p:cNvSpPr txBox="1">
            <a:spLocks/>
          </p:cNvSpPr>
          <p:nvPr/>
        </p:nvSpPr>
        <p:spPr>
          <a:xfrm>
            <a:off x="447473" y="476654"/>
            <a:ext cx="9941668" cy="971147"/>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dirty="0"/>
              <a:t>The Individual Income Tax Formula</a:t>
            </a:r>
            <a:endParaRPr lang="en-US" sz="1200" dirty="0"/>
          </a:p>
        </p:txBody>
      </p:sp>
      <p:sp>
        <p:nvSpPr>
          <p:cNvPr id="3" name="Slide Number Placeholder 2">
            <a:extLst>
              <a:ext uri="{FF2B5EF4-FFF2-40B4-BE49-F238E27FC236}">
                <a16:creationId xmlns="" xmlns:a16="http://schemas.microsoft.com/office/drawing/2014/main" id="{9156D6D5-F347-E118-7034-8098836ADEFF}"/>
              </a:ext>
            </a:extLst>
          </p:cNvPr>
          <p:cNvSpPr>
            <a:spLocks noGrp="1"/>
          </p:cNvSpPr>
          <p:nvPr>
            <p:ph type="sldNum" sz="quarter" idx="12"/>
          </p:nvPr>
        </p:nvSpPr>
        <p:spPr/>
        <p:txBody>
          <a:bodyPr/>
          <a:lstStyle/>
          <a:p>
            <a:fld id="{D57F1E4F-1CFF-5643-939E-02111984F565}" type="slidenum">
              <a:rPr lang="en-US" smtClean="0"/>
              <a:t>37</a:t>
            </a:fld>
            <a:endParaRPr lang="en-US" dirty="0"/>
          </a:p>
        </p:txBody>
      </p:sp>
    </p:spTree>
    <p:extLst>
      <p:ext uri="{BB962C8B-B14F-4D97-AF65-F5344CB8AC3E}">
        <p14:creationId xmlns:p14="http://schemas.microsoft.com/office/powerpoint/2010/main" val="711612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SOUTHERN ILLINOIS </a:t>
            </a:r>
            <a:r>
              <a:rPr lang="en-US" sz="2800" dirty="0" smtClean="0"/>
              <a:t>UNIVERSITY</a:t>
            </a:r>
            <a:br>
              <a:rPr lang="en-US" sz="2800" dirty="0" smtClean="0"/>
            </a:br>
            <a:r>
              <a:rPr lang="en-US" sz="2800" dirty="0"/>
              <a:t> INTERNATIONAL STUDENT TAX PREPARATION PROCESS </a:t>
            </a:r>
            <a:r>
              <a:rPr lang="en-US" dirty="0"/>
              <a:t/>
            </a:r>
            <a:br>
              <a:rPr lang="en-US" dirty="0"/>
            </a:br>
            <a:endParaRPr lang="en-US" dirty="0"/>
          </a:p>
        </p:txBody>
      </p:sp>
      <p:sp>
        <p:nvSpPr>
          <p:cNvPr id="3" name="Content Placeholder 2"/>
          <p:cNvSpPr>
            <a:spLocks noGrp="1"/>
          </p:cNvSpPr>
          <p:nvPr>
            <p:ph idx="1"/>
          </p:nvPr>
        </p:nvSpPr>
        <p:spPr>
          <a:xfrm>
            <a:off x="646111" y="1720409"/>
            <a:ext cx="10797744" cy="4597264"/>
          </a:xfrm>
        </p:spPr>
        <p:txBody>
          <a:bodyPr>
            <a:normAutofit fontScale="62500" lnSpcReduction="20000"/>
          </a:bodyPr>
          <a:lstStyle/>
          <a:p>
            <a:r>
              <a:rPr lang="en-US" dirty="0" smtClean="0">
                <a:solidFill>
                  <a:schemeClr val="tx2"/>
                </a:solidFill>
              </a:rPr>
              <a:t>SIU </a:t>
            </a:r>
            <a:r>
              <a:rPr lang="en-US" dirty="0">
                <a:solidFill>
                  <a:schemeClr val="tx2"/>
                </a:solidFill>
              </a:rPr>
              <a:t>has partnered with the Franklin University (</a:t>
            </a:r>
            <a:r>
              <a:rPr lang="en-US" dirty="0" err="1">
                <a:solidFill>
                  <a:schemeClr val="tx2"/>
                </a:solidFill>
                <a:hlinkClick r:id="rId2"/>
              </a:rPr>
              <a:t>www.franklin.edu</a:t>
            </a:r>
            <a:r>
              <a:rPr lang="en-US" dirty="0">
                <a:solidFill>
                  <a:schemeClr val="tx2"/>
                </a:solidFill>
              </a:rPr>
              <a:t>) Volunteer Income Tax Assistance (VITA) program to assist international students with income tax filing. While Franklin University is physically located in Columbus, Ohio, its VITA program operates online and has tax return preparers who are certified in nonresident tax returns. The online webpage is a secure site.</a:t>
            </a:r>
          </a:p>
          <a:p>
            <a:r>
              <a:rPr lang="en-US" dirty="0">
                <a:solidFill>
                  <a:schemeClr val="tx2"/>
                </a:solidFill>
              </a:rPr>
              <a:t>Follow these steps to get assistance with your tax return filing: 1. Log on to </a:t>
            </a:r>
            <a:r>
              <a:rPr lang="en-US" dirty="0" err="1">
                <a:solidFill>
                  <a:schemeClr val="tx2"/>
                </a:solidFill>
                <a:hlinkClick r:id="rId3"/>
              </a:rPr>
              <a:t>www.getyourrefund.org</a:t>
            </a:r>
            <a:r>
              <a:rPr lang="en-US" dirty="0">
                <a:solidFill>
                  <a:schemeClr val="tx2"/>
                </a:solidFill>
                <a:hlinkClick r:id="rId3"/>
              </a:rPr>
              <a:t>/Franklin</a:t>
            </a:r>
            <a:endParaRPr lang="en-US" dirty="0">
              <a:solidFill>
                <a:schemeClr val="tx2"/>
              </a:solidFill>
            </a:endParaRPr>
          </a:p>
          <a:p>
            <a:r>
              <a:rPr lang="en-US" dirty="0">
                <a:solidFill>
                  <a:schemeClr val="tx2"/>
                </a:solidFill>
              </a:rPr>
              <a:t>2. Click “Get Started” to register.</a:t>
            </a:r>
          </a:p>
          <a:p>
            <a:r>
              <a:rPr lang="en-US" dirty="0">
                <a:solidFill>
                  <a:schemeClr val="tx2"/>
                </a:solidFill>
              </a:rPr>
              <a:t>3. Follow the instructions in the system to upload a photo of your federal I.D. (individual tax I.D. card or Social Security card) and driver’s license, if applicable. If you do not have a driver’s license, upload a photo of your school I.D. or any other identification that has your name and picture.</a:t>
            </a:r>
          </a:p>
          <a:p>
            <a:r>
              <a:rPr lang="en-US" dirty="0">
                <a:solidFill>
                  <a:schemeClr val="tx2"/>
                </a:solidFill>
              </a:rPr>
              <a:t>4. Upload a copy of the completed Form 13614-NR (Nonresident Alien Intake and Interview </a:t>
            </a:r>
            <a:r>
              <a:rPr lang="en-US" dirty="0">
                <a:solidFill>
                  <a:schemeClr val="tx2"/>
                </a:solidFill>
              </a:rPr>
              <a:t>Sheet, which can be found here: </a:t>
            </a:r>
            <a:r>
              <a:rPr lang="en-US" dirty="0">
                <a:solidFill>
                  <a:schemeClr val="tx2"/>
                </a:solidFill>
                <a:hlinkClick r:id="rId4"/>
              </a:rPr>
              <a:t>https://</a:t>
            </a:r>
            <a:r>
              <a:rPr lang="en-US" dirty="0" smtClean="0">
                <a:solidFill>
                  <a:schemeClr val="tx2"/>
                </a:solidFill>
                <a:hlinkClick r:id="rId4"/>
              </a:rPr>
              <a:t>www.irs.gov/pub/irs-pdf/f13614nr.pdf</a:t>
            </a:r>
            <a:r>
              <a:rPr lang="en-US" dirty="0" smtClean="0">
                <a:solidFill>
                  <a:schemeClr val="tx2"/>
                </a:solidFill>
              </a:rPr>
              <a:t>. </a:t>
            </a:r>
            <a:r>
              <a:rPr lang="en-US" dirty="0">
                <a:solidFill>
                  <a:schemeClr val="tx2"/>
                </a:solidFill>
              </a:rPr>
              <a:t>Then upload any pertinent tax documents for items such as wages, interest, and dividends, etc.</a:t>
            </a:r>
          </a:p>
          <a:p>
            <a:r>
              <a:rPr lang="en-US" dirty="0">
                <a:solidFill>
                  <a:schemeClr val="tx2"/>
                </a:solidFill>
              </a:rPr>
              <a:t>5. Upload a photo of the main page of your passport.</a:t>
            </a:r>
          </a:p>
          <a:p>
            <a:r>
              <a:rPr lang="en-US" dirty="0">
                <a:solidFill>
                  <a:schemeClr val="tx2"/>
                </a:solidFill>
              </a:rPr>
              <a:t>6. Once you have followed the steps in </a:t>
            </a:r>
            <a:r>
              <a:rPr lang="en-US" dirty="0" err="1">
                <a:solidFill>
                  <a:schemeClr val="tx2"/>
                </a:solidFill>
              </a:rPr>
              <a:t>GetYourRefund</a:t>
            </a:r>
            <a:r>
              <a:rPr lang="en-US" dirty="0">
                <a:solidFill>
                  <a:schemeClr val="tx2"/>
                </a:solidFill>
              </a:rPr>
              <a:t> site, the information will be sent directly to the Franklin University VITA site and an intake specialist will contact you to review the information. It will then be assigned to a tax return preparer who may also contact you with additional questions. After that, a reviewer certified in international student tax returns will review the return and call you to go over the results.</a:t>
            </a:r>
          </a:p>
          <a:p>
            <a:r>
              <a:rPr lang="en-US" dirty="0">
                <a:solidFill>
                  <a:schemeClr val="tx2"/>
                </a:solidFill>
              </a:rPr>
              <a:t>7. After you submit your questionnaire, you will receive a confirmation number—you should save that for easier access later.</a:t>
            </a:r>
          </a:p>
          <a:p>
            <a:r>
              <a:rPr lang="en-US" dirty="0">
                <a:solidFill>
                  <a:schemeClr val="tx2"/>
                </a:solidFill>
              </a:rPr>
              <a:t>8. If you have any questions, please use Message My Tax Specialist in </a:t>
            </a:r>
            <a:r>
              <a:rPr lang="en-US" dirty="0" err="1">
                <a:solidFill>
                  <a:schemeClr val="tx2"/>
                </a:solidFill>
              </a:rPr>
              <a:t>GetYourRefund</a:t>
            </a:r>
            <a:r>
              <a:rPr lang="en-US" dirty="0">
                <a:solidFill>
                  <a:schemeClr val="tx2"/>
                </a:solidFill>
              </a:rPr>
              <a:t> to send a </a:t>
            </a:r>
            <a:r>
              <a:rPr lang="en-US" dirty="0" smtClean="0">
                <a:solidFill>
                  <a:schemeClr val="tx2"/>
                </a:solidFill>
              </a:rPr>
              <a:t>message.</a:t>
            </a:r>
          </a:p>
          <a:p>
            <a:r>
              <a:rPr lang="en-US" b="1" dirty="0" smtClean="0">
                <a:solidFill>
                  <a:schemeClr val="tx2"/>
                </a:solidFill>
              </a:rPr>
              <a:t>Important Note: If for some reason you did not file your taxes in previous years, and you were in the US and supposed to file, or if there were errors in what you previously filed, Franklin University tax preparation services can also help you with prior year returns.</a:t>
            </a:r>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108994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5D9DF-9C55-4FF5-939A-1152D3A23AF4}"/>
              </a:ext>
            </a:extLst>
          </p:cNvPr>
          <p:cNvSpPr>
            <a:spLocks noGrp="1"/>
          </p:cNvSpPr>
          <p:nvPr>
            <p:ph type="title"/>
          </p:nvPr>
        </p:nvSpPr>
        <p:spPr/>
        <p:txBody>
          <a:bodyPr/>
          <a:lstStyle/>
          <a:p>
            <a:r>
              <a:rPr lang="en-US" dirty="0"/>
              <a:t>Resident Alien or Nonresident Alien for U.S. Income Taxes</a:t>
            </a:r>
          </a:p>
        </p:txBody>
      </p:sp>
      <p:sp>
        <p:nvSpPr>
          <p:cNvPr id="3" name="Content Placeholder 2">
            <a:extLst>
              <a:ext uri="{FF2B5EF4-FFF2-40B4-BE49-F238E27FC236}">
                <a16:creationId xmlns="" xmlns:a16="http://schemas.microsoft.com/office/drawing/2014/main" id="{E3CD630F-62CE-4289-B035-3DADCD2B6EF5}"/>
              </a:ext>
            </a:extLst>
          </p:cNvPr>
          <p:cNvSpPr>
            <a:spLocks noGrp="1"/>
          </p:cNvSpPr>
          <p:nvPr>
            <p:ph idx="1"/>
          </p:nvPr>
        </p:nvSpPr>
        <p:spPr>
          <a:xfrm>
            <a:off x="693737" y="2081493"/>
            <a:ext cx="10613416" cy="4328831"/>
          </a:xfrm>
        </p:spPr>
        <p:txBody>
          <a:bodyPr vert="horz" lIns="91440" tIns="45720" rIns="91440" bIns="45720" rtlCol="0" anchor="t">
            <a:normAutofit/>
          </a:bodyPr>
          <a:lstStyle/>
          <a:p>
            <a:pPr marL="0" indent="0">
              <a:buNone/>
            </a:pPr>
            <a:r>
              <a:rPr lang="en-US" dirty="0">
                <a:solidFill>
                  <a:schemeClr val="tx2"/>
                </a:solidFill>
              </a:rPr>
              <a:t>You are a resident alien of the United States for tax purposes if you meet either</a:t>
            </a:r>
            <a:endParaRPr lang="en-US" dirty="0"/>
          </a:p>
          <a:p>
            <a:pPr marL="457200" indent="-457200">
              <a:buClr>
                <a:srgbClr val="FF5890"/>
              </a:buClr>
              <a:buAutoNum type="arabicPeriod"/>
            </a:pPr>
            <a:r>
              <a:rPr lang="en-US" dirty="0">
                <a:solidFill>
                  <a:schemeClr val="tx2"/>
                </a:solidFill>
              </a:rPr>
              <a:t>the green card test or </a:t>
            </a:r>
          </a:p>
          <a:p>
            <a:pPr marL="457200" indent="-457200">
              <a:buClr>
                <a:srgbClr val="FF5890"/>
              </a:buClr>
              <a:buAutoNum type="arabicPeriod"/>
            </a:pPr>
            <a:r>
              <a:rPr lang="en-US" dirty="0">
                <a:solidFill>
                  <a:schemeClr val="tx2"/>
                </a:solidFill>
              </a:rPr>
              <a:t>the substantial presence test for calendar year 2023 (January 1–December 31). </a:t>
            </a:r>
            <a:endParaRPr lang="en-US">
              <a:solidFill>
                <a:schemeClr val="tx2"/>
              </a:solidFill>
            </a:endParaRPr>
          </a:p>
          <a:p>
            <a:pPr marL="0" indent="0">
              <a:buClr>
                <a:srgbClr val="FF5890"/>
              </a:buClr>
              <a:buNone/>
            </a:pPr>
            <a:endParaRPr lang="en-US" dirty="0">
              <a:solidFill>
                <a:schemeClr val="tx2"/>
              </a:solidFill>
            </a:endParaRPr>
          </a:p>
          <a:p>
            <a:pPr marL="0" indent="0">
              <a:buNone/>
            </a:pPr>
            <a:r>
              <a:rPr lang="en-US" dirty="0">
                <a:solidFill>
                  <a:schemeClr val="tx2"/>
                </a:solidFill>
              </a:rPr>
              <a:t>Even if you do not meet either of these tests, you may be able to choose to be treated as a U.S. resident for part of the year as a Dual-Status Aliens.</a:t>
            </a:r>
          </a:p>
        </p:txBody>
      </p:sp>
      <p:sp>
        <p:nvSpPr>
          <p:cNvPr id="4" name="Slide Number Placeholder 3">
            <a:extLst>
              <a:ext uri="{FF2B5EF4-FFF2-40B4-BE49-F238E27FC236}">
                <a16:creationId xmlns="" xmlns:a16="http://schemas.microsoft.com/office/drawing/2014/main" id="{6E9E4954-09CC-40FE-A4E8-5BFD973A4022}"/>
              </a:ext>
            </a:extLst>
          </p:cNvPr>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326014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5D9DF-9C55-4FF5-939A-1152D3A23AF4}"/>
              </a:ext>
            </a:extLst>
          </p:cNvPr>
          <p:cNvSpPr>
            <a:spLocks noGrp="1"/>
          </p:cNvSpPr>
          <p:nvPr>
            <p:ph type="title"/>
          </p:nvPr>
        </p:nvSpPr>
        <p:spPr/>
        <p:txBody>
          <a:bodyPr/>
          <a:lstStyle/>
          <a:p>
            <a:r>
              <a:rPr lang="en-US" dirty="0"/>
              <a:t>Resident Alien or Nonresident Alien for U.S. Income Taxes</a:t>
            </a:r>
          </a:p>
        </p:txBody>
      </p:sp>
      <p:sp>
        <p:nvSpPr>
          <p:cNvPr id="3" name="Content Placeholder 2">
            <a:extLst>
              <a:ext uri="{FF2B5EF4-FFF2-40B4-BE49-F238E27FC236}">
                <a16:creationId xmlns="" xmlns:a16="http://schemas.microsoft.com/office/drawing/2014/main" id="{E3CD630F-62CE-4289-B035-3DADCD2B6EF5}"/>
              </a:ext>
            </a:extLst>
          </p:cNvPr>
          <p:cNvSpPr>
            <a:spLocks noGrp="1"/>
          </p:cNvSpPr>
          <p:nvPr>
            <p:ph idx="1"/>
          </p:nvPr>
        </p:nvSpPr>
        <p:spPr>
          <a:xfrm>
            <a:off x="534838" y="1992702"/>
            <a:ext cx="11041811" cy="4412580"/>
          </a:xfrm>
        </p:spPr>
        <p:txBody>
          <a:bodyPr vert="horz" lIns="91440" tIns="45720" rIns="91440" bIns="45720" rtlCol="0" anchor="t">
            <a:normAutofit/>
          </a:bodyPr>
          <a:lstStyle/>
          <a:p>
            <a:pPr marL="0" indent="0">
              <a:buNone/>
            </a:pPr>
            <a:r>
              <a:rPr lang="en-US" b="1" dirty="0">
                <a:solidFill>
                  <a:schemeClr val="tx2"/>
                </a:solidFill>
              </a:rPr>
              <a:t>Test 1: Green Card Test </a:t>
            </a:r>
          </a:p>
          <a:p>
            <a:pPr marL="0" indent="0">
              <a:buNone/>
            </a:pPr>
            <a:r>
              <a:rPr lang="en-US" dirty="0">
                <a:solidFill>
                  <a:schemeClr val="tx2"/>
                </a:solidFill>
              </a:rPr>
              <a:t>You are a resident for tax purposes if you are a </a:t>
            </a:r>
            <a:r>
              <a:rPr lang="en-US" b="1" dirty="0">
                <a:solidFill>
                  <a:schemeClr val="tx2"/>
                </a:solidFill>
              </a:rPr>
              <a:t>lawful permanent resident </a:t>
            </a:r>
            <a:r>
              <a:rPr lang="en-US" dirty="0">
                <a:solidFill>
                  <a:schemeClr val="tx2"/>
                </a:solidFill>
              </a:rPr>
              <a:t>of the United States at any time during calendar year 2023. (However, see Dual-Status Aliens, later.) This is known as the green card test. You are a lawful permanent resident of the United States at any </a:t>
            </a:r>
            <a:r>
              <a:rPr lang="en-US" b="1" dirty="0">
                <a:solidFill>
                  <a:schemeClr val="tx2"/>
                </a:solidFill>
              </a:rPr>
              <a:t>time if you have been given the privilege, according to U.S. immigration laws, of residing permanently in the United States as an immigrant. You generally have this status if the U.S. Citizenship and Immigration Services (USCIS) (or its predecessor organization) has issued you a Form I-551, U.S. Permanent Resident Card, also known as a green card</a:t>
            </a:r>
            <a:r>
              <a:rPr lang="en-US" dirty="0">
                <a:solidFill>
                  <a:schemeClr val="tx2"/>
                </a:solidFill>
              </a:rPr>
              <a:t>. You continue to have resident status under this test unless the status is taken away from you or is administratively or judicially determined to have been abandoned.</a:t>
            </a:r>
          </a:p>
        </p:txBody>
      </p:sp>
      <p:sp>
        <p:nvSpPr>
          <p:cNvPr id="4" name="Slide Number Placeholder 3">
            <a:extLst>
              <a:ext uri="{FF2B5EF4-FFF2-40B4-BE49-F238E27FC236}">
                <a16:creationId xmlns="" xmlns:a16="http://schemas.microsoft.com/office/drawing/2014/main" id="{6E9E4954-09CC-40FE-A4E8-5BFD973A4022}"/>
              </a:ext>
            </a:extLst>
          </p:cNvPr>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1197543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5D9DF-9C55-4FF5-939A-1152D3A23AF4}"/>
              </a:ext>
            </a:extLst>
          </p:cNvPr>
          <p:cNvSpPr>
            <a:spLocks noGrp="1"/>
          </p:cNvSpPr>
          <p:nvPr>
            <p:ph type="title"/>
          </p:nvPr>
        </p:nvSpPr>
        <p:spPr/>
        <p:txBody>
          <a:bodyPr/>
          <a:lstStyle/>
          <a:p>
            <a:r>
              <a:rPr lang="en-US" dirty="0"/>
              <a:t>Resident Alien or Nonresident Alien for U.S. Income Taxes</a:t>
            </a:r>
          </a:p>
        </p:txBody>
      </p:sp>
      <p:sp>
        <p:nvSpPr>
          <p:cNvPr id="3" name="Content Placeholder 2">
            <a:extLst>
              <a:ext uri="{FF2B5EF4-FFF2-40B4-BE49-F238E27FC236}">
                <a16:creationId xmlns="" xmlns:a16="http://schemas.microsoft.com/office/drawing/2014/main" id="{E3CD630F-62CE-4289-B035-3DADCD2B6EF5}"/>
              </a:ext>
            </a:extLst>
          </p:cNvPr>
          <p:cNvSpPr>
            <a:spLocks noGrp="1"/>
          </p:cNvSpPr>
          <p:nvPr>
            <p:ph idx="1"/>
          </p:nvPr>
        </p:nvSpPr>
        <p:spPr>
          <a:xfrm>
            <a:off x="534838" y="1992702"/>
            <a:ext cx="11041811" cy="4412580"/>
          </a:xfrm>
        </p:spPr>
        <p:txBody>
          <a:bodyPr vert="horz" lIns="91440" tIns="45720" rIns="91440" bIns="45720" rtlCol="0" anchor="t">
            <a:normAutofit/>
          </a:bodyPr>
          <a:lstStyle/>
          <a:p>
            <a:pPr marL="0" indent="0">
              <a:buNone/>
            </a:pPr>
            <a:r>
              <a:rPr lang="en-US" b="1" dirty="0">
                <a:solidFill>
                  <a:schemeClr val="tx2"/>
                </a:solidFill>
              </a:rPr>
              <a:t>Test 2: Substantial Presence Test – </a:t>
            </a:r>
            <a:r>
              <a:rPr lang="en-US" b="1" dirty="0">
                <a:solidFill>
                  <a:schemeClr val="tx2"/>
                </a:solidFill>
                <a:hlinkClick r:id="rId2"/>
              </a:rPr>
              <a:t>See Publication 519 - U.S. Tax Guide for Aliens (https://</a:t>
            </a:r>
            <a:r>
              <a:rPr lang="en-US" b="1" dirty="0" smtClean="0">
                <a:solidFill>
                  <a:schemeClr val="tx2"/>
                </a:solidFill>
                <a:hlinkClick r:id="rId2"/>
              </a:rPr>
              <a:t>www.irs.gov/pub/irs-pdf/p519.pdf</a:t>
            </a:r>
            <a:r>
              <a:rPr lang="en-US" b="1" dirty="0" smtClean="0">
                <a:solidFill>
                  <a:schemeClr val="tx2"/>
                </a:solidFill>
                <a:hlinkClick r:id="rId3">
                  <a:extLst>
                    <a:ext uri="{A12FA001-AC4F-418D-AE19-62706E023703}">
                      <ahyp:hlinkClr xmlns="" xmlns:ahyp="http://schemas.microsoft.com/office/drawing/2018/hyperlinkcolor" val="tx"/>
                    </a:ext>
                  </a:extLst>
                </a:hlinkClick>
              </a:rPr>
              <a:t>)</a:t>
            </a:r>
            <a:endParaRPr lang="en-US" b="1" dirty="0">
              <a:solidFill>
                <a:schemeClr val="tx2"/>
              </a:solidFill>
              <a:hlinkClick r:id="rId3">
                <a:extLst>
                  <a:ext uri="{A12FA001-AC4F-418D-AE19-62706E023703}">
                    <ahyp:hlinkClr xmlns="" xmlns:ahyp="http://schemas.microsoft.com/office/drawing/2018/hyperlinkcolor" val="tx"/>
                  </a:ext>
                </a:extLst>
              </a:hlinkClick>
            </a:endParaRPr>
          </a:p>
          <a:p>
            <a:pPr marL="0" indent="0">
              <a:buNone/>
            </a:pPr>
            <a:r>
              <a:rPr lang="en-US" dirty="0">
                <a:solidFill>
                  <a:schemeClr val="tx2"/>
                </a:solidFill>
              </a:rPr>
              <a:t>You are a resident for tax purposes if you meet the substantial presence test for calendar year 2023. To meet this test, </a:t>
            </a:r>
          </a:p>
          <a:p>
            <a:pPr marL="457200" indent="-457200">
              <a:buFont typeface="+mj-lt"/>
              <a:buAutoNum type="arabicPeriod"/>
            </a:pPr>
            <a:r>
              <a:rPr lang="en-US" dirty="0">
                <a:solidFill>
                  <a:schemeClr val="tx2"/>
                </a:solidFill>
              </a:rPr>
              <a:t>You must be physically present in the United States on at least: </a:t>
            </a:r>
          </a:p>
          <a:p>
            <a:pPr marL="857250" lvl="1" indent="-457200">
              <a:buFont typeface="+mj-lt"/>
              <a:buAutoNum type="arabicPeriod"/>
            </a:pPr>
            <a:r>
              <a:rPr lang="en-US" dirty="0">
                <a:solidFill>
                  <a:schemeClr val="tx2"/>
                </a:solidFill>
              </a:rPr>
              <a:t>31 days during 2023; </a:t>
            </a:r>
            <a:r>
              <a:rPr lang="en-US" u="sng" dirty="0">
                <a:solidFill>
                  <a:schemeClr val="tx2"/>
                </a:solidFill>
              </a:rPr>
              <a:t>and </a:t>
            </a:r>
          </a:p>
          <a:p>
            <a:pPr marL="857250" lvl="1" indent="-457200">
              <a:buFont typeface="+mj-lt"/>
              <a:buAutoNum type="arabicPeriod"/>
            </a:pPr>
            <a:r>
              <a:rPr lang="en-US" dirty="0">
                <a:solidFill>
                  <a:schemeClr val="tx2"/>
                </a:solidFill>
              </a:rPr>
              <a:t>183 days during the 3-year period that includes 2023, 2022, and 2021, counting: </a:t>
            </a:r>
          </a:p>
          <a:p>
            <a:pPr lvl="2" indent="-342900">
              <a:buAutoNum type="alphaLcPeriod"/>
            </a:pPr>
            <a:r>
              <a:rPr lang="en-US" dirty="0">
                <a:solidFill>
                  <a:schemeClr val="tx2"/>
                </a:solidFill>
              </a:rPr>
              <a:t>All the days you were present in 2023, </a:t>
            </a:r>
          </a:p>
          <a:p>
            <a:pPr lvl="2" indent="-342900">
              <a:buAutoNum type="alphaLcPeriod"/>
            </a:pPr>
            <a:r>
              <a:rPr lang="en-US" dirty="0">
                <a:solidFill>
                  <a:schemeClr val="tx2"/>
                </a:solidFill>
              </a:rPr>
              <a:t>1/3 of the days you were present in 2022, and </a:t>
            </a:r>
          </a:p>
          <a:p>
            <a:pPr lvl="2" indent="-342900">
              <a:buAutoNum type="alphaLcPeriod"/>
            </a:pPr>
            <a:r>
              <a:rPr lang="en-US" dirty="0">
                <a:solidFill>
                  <a:schemeClr val="tx2"/>
                </a:solidFill>
              </a:rPr>
              <a:t>1/6 of the days you were present in 2021.</a:t>
            </a:r>
            <a:endParaRPr lang="en-US" u="sng" dirty="0">
              <a:solidFill>
                <a:schemeClr val="tx2"/>
              </a:solidFill>
            </a:endParaRPr>
          </a:p>
          <a:p>
            <a:pPr marL="857250" lvl="1" indent="-457200">
              <a:buFont typeface="+mj-lt"/>
              <a:buAutoNum type="arabicPeriod"/>
            </a:pPr>
            <a:r>
              <a:rPr lang="en-US" u="sng" dirty="0">
                <a:solidFill>
                  <a:schemeClr val="tx2"/>
                </a:solidFill>
              </a:rPr>
              <a:t>When counting days, do NOT count days as Exempt Individual</a:t>
            </a:r>
          </a:p>
          <a:p>
            <a:pPr marL="857250" lvl="1" indent="-457200">
              <a:buFont typeface="+mj-lt"/>
              <a:buAutoNum type="arabicPeriod"/>
            </a:pPr>
            <a:endParaRPr lang="en-US" dirty="0">
              <a:solidFill>
                <a:schemeClr val="tx2"/>
              </a:solidFill>
            </a:endParaRPr>
          </a:p>
        </p:txBody>
      </p:sp>
      <p:sp>
        <p:nvSpPr>
          <p:cNvPr id="4" name="Slide Number Placeholder 3">
            <a:extLst>
              <a:ext uri="{FF2B5EF4-FFF2-40B4-BE49-F238E27FC236}">
                <a16:creationId xmlns="" xmlns:a16="http://schemas.microsoft.com/office/drawing/2014/main" id="{6E9E4954-09CC-40FE-A4E8-5BFD973A4022}"/>
              </a:ext>
            </a:extLst>
          </p:cNvPr>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3790013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5D9DF-9C55-4FF5-939A-1152D3A23AF4}"/>
              </a:ext>
            </a:extLst>
          </p:cNvPr>
          <p:cNvSpPr>
            <a:spLocks noGrp="1"/>
          </p:cNvSpPr>
          <p:nvPr>
            <p:ph type="title"/>
          </p:nvPr>
        </p:nvSpPr>
        <p:spPr/>
        <p:txBody>
          <a:bodyPr/>
          <a:lstStyle/>
          <a:p>
            <a:r>
              <a:rPr lang="en-US" dirty="0"/>
              <a:t>Resident Alien or Nonresident Alien for U.S. Income Taxes</a:t>
            </a:r>
          </a:p>
        </p:txBody>
      </p:sp>
      <p:sp>
        <p:nvSpPr>
          <p:cNvPr id="3" name="Content Placeholder 2">
            <a:extLst>
              <a:ext uri="{FF2B5EF4-FFF2-40B4-BE49-F238E27FC236}">
                <a16:creationId xmlns="" xmlns:a16="http://schemas.microsoft.com/office/drawing/2014/main" id="{E3CD630F-62CE-4289-B035-3DADCD2B6EF5}"/>
              </a:ext>
            </a:extLst>
          </p:cNvPr>
          <p:cNvSpPr>
            <a:spLocks noGrp="1"/>
          </p:cNvSpPr>
          <p:nvPr>
            <p:ph idx="1"/>
          </p:nvPr>
        </p:nvSpPr>
        <p:spPr>
          <a:xfrm>
            <a:off x="534838" y="1992702"/>
            <a:ext cx="11041811" cy="4412580"/>
          </a:xfrm>
        </p:spPr>
        <p:txBody>
          <a:bodyPr vert="horz" lIns="91440" tIns="45720" rIns="91440" bIns="45720" rtlCol="0" anchor="t">
            <a:normAutofit fontScale="85000" lnSpcReduction="20000"/>
          </a:bodyPr>
          <a:lstStyle/>
          <a:p>
            <a:pPr marL="0" indent="0">
              <a:buNone/>
            </a:pPr>
            <a:r>
              <a:rPr lang="en-US" sz="2400" b="1" dirty="0">
                <a:solidFill>
                  <a:schemeClr val="tx2"/>
                </a:solidFill>
              </a:rPr>
              <a:t>Test 2: </a:t>
            </a:r>
            <a:r>
              <a:rPr lang="en-US" b="1">
                <a:solidFill>
                  <a:schemeClr val="tx2"/>
                </a:solidFill>
              </a:rPr>
              <a:t>Substantial Presence Test - Days of Presence </a:t>
            </a:r>
            <a:r>
              <a:rPr lang="en-US" dirty="0">
                <a:solidFill>
                  <a:schemeClr val="tx2"/>
                </a:solidFill>
              </a:rPr>
              <a:t>in the United States </a:t>
            </a:r>
            <a:endParaRPr lang="en-US">
              <a:solidFill>
                <a:schemeClr val="tx2"/>
              </a:solidFill>
            </a:endParaRPr>
          </a:p>
          <a:p>
            <a:pPr marL="0" indent="0">
              <a:buNone/>
            </a:pPr>
            <a:r>
              <a:rPr lang="en-US" dirty="0">
                <a:solidFill>
                  <a:schemeClr val="tx2"/>
                </a:solidFill>
              </a:rPr>
              <a:t>You are treated as present in the United States on any day you are physically present in the country at any time during the day. However, there are </a:t>
            </a:r>
            <a:r>
              <a:rPr lang="en-US" b="1" u="sng" dirty="0">
                <a:solidFill>
                  <a:schemeClr val="tx2"/>
                </a:solidFill>
              </a:rPr>
              <a:t>exceptions</a:t>
            </a:r>
            <a:r>
              <a:rPr lang="en-US" dirty="0">
                <a:solidFill>
                  <a:schemeClr val="tx2"/>
                </a:solidFill>
              </a:rPr>
              <a:t> to this rule. </a:t>
            </a:r>
            <a:r>
              <a:rPr lang="en-US" b="1" dirty="0">
                <a:solidFill>
                  <a:schemeClr val="tx2"/>
                </a:solidFill>
              </a:rPr>
              <a:t>Do not count </a:t>
            </a:r>
            <a:r>
              <a:rPr lang="en-US" dirty="0">
                <a:solidFill>
                  <a:schemeClr val="tx2"/>
                </a:solidFill>
              </a:rPr>
              <a:t>the following as days of presence in the United States for the substantial presence test. </a:t>
            </a:r>
          </a:p>
          <a:p>
            <a:pPr marL="0" indent="0">
              <a:buNone/>
            </a:pPr>
            <a:r>
              <a:rPr lang="en-US" dirty="0">
                <a:solidFill>
                  <a:schemeClr val="tx2"/>
                </a:solidFill>
              </a:rPr>
              <a:t>• Days you commute to work in the United States from a residence in Canada or Mexico if you regularly commute from Canada or Mexico. </a:t>
            </a:r>
          </a:p>
          <a:p>
            <a:pPr marL="0" indent="0">
              <a:buNone/>
            </a:pPr>
            <a:r>
              <a:rPr lang="en-US" dirty="0">
                <a:solidFill>
                  <a:schemeClr val="tx2"/>
                </a:solidFill>
              </a:rPr>
              <a:t>• Days you are in the United States for less than 24 hours when you are in transit between two places outside the United States. </a:t>
            </a:r>
          </a:p>
          <a:p>
            <a:pPr marL="0" indent="0">
              <a:buNone/>
            </a:pPr>
            <a:r>
              <a:rPr lang="en-US" dirty="0">
                <a:solidFill>
                  <a:schemeClr val="tx2"/>
                </a:solidFill>
              </a:rPr>
              <a:t>• Days you are in the United States as a crew member of a foreign vessel. </a:t>
            </a:r>
          </a:p>
          <a:p>
            <a:pPr marL="0" indent="0">
              <a:buNone/>
            </a:pPr>
            <a:r>
              <a:rPr lang="en-US" dirty="0">
                <a:solidFill>
                  <a:schemeClr val="tx2"/>
                </a:solidFill>
              </a:rPr>
              <a:t>• Days you are unable to leave the United States because of a medical condition that arose while you are in the United States. </a:t>
            </a:r>
          </a:p>
          <a:p>
            <a:pPr marL="0" indent="0">
              <a:buNone/>
            </a:pPr>
            <a:r>
              <a:rPr lang="en-US" dirty="0">
                <a:solidFill>
                  <a:schemeClr val="tx2"/>
                </a:solidFill>
              </a:rPr>
              <a:t>• Days you are in the United States under a NATO visa as a member of a force or civilian component to NATO. However, this exception does not apply to an immediate family member who is present in the United States under a NATO visa. A dependent family member must count every day of presence for purposes of the substantial presence test. </a:t>
            </a:r>
          </a:p>
          <a:p>
            <a:pPr marL="0" indent="0">
              <a:buNone/>
            </a:pPr>
            <a:r>
              <a:rPr lang="en-US" b="1" dirty="0">
                <a:solidFill>
                  <a:schemeClr val="tx2"/>
                </a:solidFill>
              </a:rPr>
              <a:t>• Days you are an exempt individual. </a:t>
            </a:r>
          </a:p>
        </p:txBody>
      </p:sp>
      <p:sp>
        <p:nvSpPr>
          <p:cNvPr id="4" name="Slide Number Placeholder 3">
            <a:extLst>
              <a:ext uri="{FF2B5EF4-FFF2-40B4-BE49-F238E27FC236}">
                <a16:creationId xmlns="" xmlns:a16="http://schemas.microsoft.com/office/drawing/2014/main" id="{6E9E4954-09CC-40FE-A4E8-5BFD973A4022}"/>
              </a:ext>
            </a:extLst>
          </p:cNvPr>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641986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5D9DF-9C55-4FF5-939A-1152D3A23AF4}"/>
              </a:ext>
            </a:extLst>
          </p:cNvPr>
          <p:cNvSpPr>
            <a:spLocks noGrp="1"/>
          </p:cNvSpPr>
          <p:nvPr>
            <p:ph type="title"/>
          </p:nvPr>
        </p:nvSpPr>
        <p:spPr/>
        <p:txBody>
          <a:bodyPr/>
          <a:lstStyle/>
          <a:p>
            <a:r>
              <a:rPr lang="en-US" dirty="0"/>
              <a:t>Resident Alien or Nonresident Alien for U.S. Income Taxes</a:t>
            </a:r>
          </a:p>
        </p:txBody>
      </p:sp>
      <p:sp>
        <p:nvSpPr>
          <p:cNvPr id="3" name="Content Placeholder 2">
            <a:extLst>
              <a:ext uri="{FF2B5EF4-FFF2-40B4-BE49-F238E27FC236}">
                <a16:creationId xmlns="" xmlns:a16="http://schemas.microsoft.com/office/drawing/2014/main" id="{E3CD630F-62CE-4289-B035-3DADCD2B6EF5}"/>
              </a:ext>
            </a:extLst>
          </p:cNvPr>
          <p:cNvSpPr>
            <a:spLocks noGrp="1"/>
          </p:cNvSpPr>
          <p:nvPr>
            <p:ph idx="1"/>
          </p:nvPr>
        </p:nvSpPr>
        <p:spPr>
          <a:xfrm>
            <a:off x="534838" y="1992702"/>
            <a:ext cx="11041811" cy="4412580"/>
          </a:xfrm>
        </p:spPr>
        <p:txBody>
          <a:bodyPr vert="horz" lIns="91440" tIns="45720" rIns="91440" bIns="45720" rtlCol="0" anchor="t">
            <a:normAutofit fontScale="85000" lnSpcReduction="20000"/>
          </a:bodyPr>
          <a:lstStyle/>
          <a:p>
            <a:pPr marL="0" indent="0">
              <a:buNone/>
            </a:pPr>
            <a:r>
              <a:rPr lang="en-US" sz="2400" b="1" dirty="0">
                <a:solidFill>
                  <a:schemeClr val="tx2"/>
                </a:solidFill>
              </a:rPr>
              <a:t>Test 2: </a:t>
            </a:r>
            <a:r>
              <a:rPr lang="en-US" b="1" dirty="0">
                <a:solidFill>
                  <a:schemeClr val="tx2"/>
                </a:solidFill>
              </a:rPr>
              <a:t>Substantial Presence Test - Days of Presence </a:t>
            </a:r>
            <a:r>
              <a:rPr lang="en-US" dirty="0">
                <a:solidFill>
                  <a:schemeClr val="tx2"/>
                </a:solidFill>
              </a:rPr>
              <a:t>in the United States </a:t>
            </a:r>
            <a:endParaRPr lang="en-US">
              <a:solidFill>
                <a:schemeClr val="tx2"/>
              </a:solidFill>
            </a:endParaRPr>
          </a:p>
          <a:p>
            <a:pPr marL="0" indent="0">
              <a:buNone/>
            </a:pPr>
            <a:r>
              <a:rPr lang="en-US" dirty="0">
                <a:solidFill>
                  <a:schemeClr val="tx2"/>
                </a:solidFill>
              </a:rPr>
              <a:t>You are treated as present in the United States on any day you are physically present in the country at any time during the day. However, there are </a:t>
            </a:r>
            <a:r>
              <a:rPr lang="en-US" b="1" u="sng" dirty="0">
                <a:solidFill>
                  <a:schemeClr val="tx2"/>
                </a:solidFill>
              </a:rPr>
              <a:t>exceptions</a:t>
            </a:r>
            <a:r>
              <a:rPr lang="en-US" dirty="0">
                <a:solidFill>
                  <a:schemeClr val="tx2"/>
                </a:solidFill>
              </a:rPr>
              <a:t> to this rule. </a:t>
            </a:r>
            <a:r>
              <a:rPr lang="en-US" b="1" dirty="0">
                <a:solidFill>
                  <a:schemeClr val="tx2"/>
                </a:solidFill>
              </a:rPr>
              <a:t>Do not count </a:t>
            </a:r>
            <a:r>
              <a:rPr lang="en-US" dirty="0">
                <a:solidFill>
                  <a:schemeClr val="tx2"/>
                </a:solidFill>
              </a:rPr>
              <a:t>the following as days of presence in the United States for the substantial presence test. </a:t>
            </a:r>
          </a:p>
          <a:p>
            <a:pPr marL="0" indent="0">
              <a:buNone/>
            </a:pPr>
            <a:r>
              <a:rPr lang="en-US" dirty="0">
                <a:solidFill>
                  <a:schemeClr val="tx2"/>
                </a:solidFill>
              </a:rPr>
              <a:t>• Days you commute to work in the United States from a residence in Canada or Mexico if you regularly commute from Canada or Mexico. </a:t>
            </a:r>
          </a:p>
          <a:p>
            <a:pPr marL="0" indent="0">
              <a:buNone/>
            </a:pPr>
            <a:r>
              <a:rPr lang="en-US" dirty="0">
                <a:solidFill>
                  <a:schemeClr val="tx2"/>
                </a:solidFill>
              </a:rPr>
              <a:t>• Days you are in the United States for less than 24 hours when you are in transit between two places outside the United States. </a:t>
            </a:r>
          </a:p>
          <a:p>
            <a:pPr marL="0" indent="0">
              <a:buNone/>
            </a:pPr>
            <a:r>
              <a:rPr lang="en-US" dirty="0">
                <a:solidFill>
                  <a:schemeClr val="tx2"/>
                </a:solidFill>
              </a:rPr>
              <a:t>• Days you are in the United States as a crew member of a foreign vessel. </a:t>
            </a:r>
          </a:p>
          <a:p>
            <a:pPr marL="0" indent="0">
              <a:buNone/>
            </a:pPr>
            <a:r>
              <a:rPr lang="en-US" dirty="0">
                <a:solidFill>
                  <a:schemeClr val="tx2"/>
                </a:solidFill>
              </a:rPr>
              <a:t>• Days you are unable to leave the United States because of a medical condition that arose while you are in the United States. </a:t>
            </a:r>
          </a:p>
          <a:p>
            <a:pPr marL="0" indent="0">
              <a:buNone/>
            </a:pPr>
            <a:r>
              <a:rPr lang="en-US" dirty="0">
                <a:solidFill>
                  <a:schemeClr val="tx2"/>
                </a:solidFill>
              </a:rPr>
              <a:t>• Days you are in the United States under a NATO visa as a member of a force or civilian component to NATO. However, this exception does not apply to an immediate family member who is present in the United States under a NATO visa. A dependent family member must count every day of presence for purposes of the substantial presence test. </a:t>
            </a:r>
          </a:p>
          <a:p>
            <a:pPr marL="0" indent="0">
              <a:buNone/>
            </a:pPr>
            <a:r>
              <a:rPr lang="en-US" b="1" dirty="0">
                <a:solidFill>
                  <a:schemeClr val="tx2"/>
                </a:solidFill>
              </a:rPr>
              <a:t>• Days you are an exempt individual. </a:t>
            </a:r>
          </a:p>
        </p:txBody>
      </p:sp>
      <p:sp>
        <p:nvSpPr>
          <p:cNvPr id="4" name="Slide Number Placeholder 3">
            <a:extLst>
              <a:ext uri="{FF2B5EF4-FFF2-40B4-BE49-F238E27FC236}">
                <a16:creationId xmlns="" xmlns:a16="http://schemas.microsoft.com/office/drawing/2014/main" id="{6E9E4954-09CC-40FE-A4E8-5BFD973A4022}"/>
              </a:ext>
            </a:extLst>
          </p:cNvPr>
          <p:cNvSpPr>
            <a:spLocks noGrp="1"/>
          </p:cNvSpPr>
          <p:nvPr>
            <p:ph type="sldNum" sz="quarter" idx="12"/>
          </p:nvPr>
        </p:nvSpPr>
        <p:spPr/>
        <p:txBody>
          <a:bodyPr/>
          <a:lstStyle/>
          <a:p>
            <a:fld id="{D57F1E4F-1CFF-5643-939E-02111984F565}" type="slidenum">
              <a:rPr lang="en-US" dirty="0" smtClean="0"/>
              <a:t>9</a:t>
            </a:fld>
            <a:endParaRPr lang="en-US" dirty="0"/>
          </a:p>
        </p:txBody>
      </p:sp>
    </p:spTree>
    <p:extLst>
      <p:ext uri="{BB962C8B-B14F-4D97-AF65-F5344CB8AC3E}">
        <p14:creationId xmlns:p14="http://schemas.microsoft.com/office/powerpoint/2010/main" val="793290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5">
      <a:dk1>
        <a:srgbClr val="5C001F"/>
      </a:dk1>
      <a:lt1>
        <a:srgbClr val="990033"/>
      </a:lt1>
      <a:dk2>
        <a:srgbClr val="5C001F"/>
      </a:dk2>
      <a:lt2>
        <a:srgbClr val="EBEBEB"/>
      </a:lt2>
      <a:accent1>
        <a:srgbClr val="7F7F7F"/>
      </a:accent1>
      <a:accent2>
        <a:srgbClr val="595959"/>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932A36ED24A54A88E56769BA9E7213" ma:contentTypeVersion="19" ma:contentTypeDescription="Create a new document." ma:contentTypeScope="" ma:versionID="917208896c45b6872a964c414582c02f">
  <xsd:schema xmlns:xsd="http://www.w3.org/2001/XMLSchema" xmlns:xs="http://www.w3.org/2001/XMLSchema" xmlns:p="http://schemas.microsoft.com/office/2006/metadata/properties" xmlns:ns1="http://schemas.microsoft.com/sharepoint/v3" xmlns:ns3="c7c8a411-afc8-417f-a83a-a5e215f7cd11" xmlns:ns4="c2316474-b6df-4c09-bd05-09cc8cabee81" targetNamespace="http://schemas.microsoft.com/office/2006/metadata/properties" ma:root="true" ma:fieldsID="a7430828521f9efceb93ca3576b19eef" ns1:_="" ns3:_="" ns4:_="">
    <xsd:import namespace="http://schemas.microsoft.com/sharepoint/v3"/>
    <xsd:import namespace="c7c8a411-afc8-417f-a83a-a5e215f7cd11"/>
    <xsd:import namespace="c2316474-b6df-4c09-bd05-09cc8cabee81"/>
    <xsd:element name="properties">
      <xsd:complexType>
        <xsd:sequence>
          <xsd:element name="documentManagement">
            <xsd:complexType>
              <xsd:all>
                <xsd:element ref="ns3:MediaServiceMetadata" minOccurs="0"/>
                <xsd:element ref="ns3:MediaServiceFastMetadata" minOccurs="0"/>
                <xsd:element ref="ns3:MediaServiceAutoTags" minOccurs="0"/>
                <xsd:element ref="ns1:_ip_UnifiedCompliancePolicyProperties" minOccurs="0"/>
                <xsd:element ref="ns1:_ip_UnifiedCompliancePolicyUIAction" minOccurs="0"/>
                <xsd:element ref="ns3:MediaServiceAutoKeyPoints" minOccurs="0"/>
                <xsd:element ref="ns3:MediaServiceKeyPoint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c8a411-afc8-417f-a83a-a5e215f7cd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316474-b6df-4c09-bd05-09cc8cabee8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7c8a411-afc8-417f-a83a-a5e215f7cd11"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1ADF8551-4CEE-4931-BB1D-231131FA8B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7c8a411-afc8-417f-a83a-a5e215f7cd11"/>
    <ds:schemaRef ds:uri="c2316474-b6df-4c09-bd05-09cc8cabee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114DF9-FC73-4BEB-957B-33DA33B8F6EA}">
  <ds:schemaRefs>
    <ds:schemaRef ds:uri="http://schemas.microsoft.com/sharepoint/v3/contenttype/forms"/>
  </ds:schemaRefs>
</ds:datastoreItem>
</file>

<file path=customXml/itemProps3.xml><?xml version="1.0" encoding="utf-8"?>
<ds:datastoreItem xmlns:ds="http://schemas.openxmlformats.org/officeDocument/2006/customXml" ds:itemID="{CD9EC063-C1B1-4EFB-9664-3D683076C864}">
  <ds:schemaRefs>
    <ds:schemaRef ds:uri="c7c8a411-afc8-417f-a83a-a5e215f7cd11"/>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http://www.w3.org/XML/1998/namespace"/>
    <ds:schemaRef ds:uri="http://schemas.microsoft.com/office/2006/documentManagement/types"/>
    <ds:schemaRef ds:uri="c2316474-b6df-4c09-bd05-09cc8cabee81"/>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2030</TotalTime>
  <Words>2719</Words>
  <Application>Microsoft Macintosh PowerPoint</Application>
  <PresentationFormat>Widescreen</PresentationFormat>
  <Paragraphs>312</Paragraphs>
  <Slides>37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Calibri</vt:lpstr>
      <vt:lpstr>Century Gothic</vt:lpstr>
      <vt:lpstr>Courier New</vt:lpstr>
      <vt:lpstr>Source Sans Pro</vt:lpstr>
      <vt:lpstr>Verdana</vt:lpstr>
      <vt:lpstr>Wingdings</vt:lpstr>
      <vt:lpstr>Wingdings 3</vt:lpstr>
      <vt:lpstr>Arial</vt:lpstr>
      <vt:lpstr>Ion</vt:lpstr>
      <vt:lpstr>Important Note</vt:lpstr>
      <vt:lpstr>SIU VITA (Volunteer Income Tax Assistance)</vt:lpstr>
      <vt:lpstr>VITA (Volunteer Income Tax Assistance)</vt:lpstr>
      <vt:lpstr>SOUTHERN ILLINOIS UNIVERSITY  INTERNATIONAL STUDENT TAX PREPARATION PROCESS  </vt:lpstr>
      <vt:lpstr>Resident Alien or Nonresident Alien for U.S. Income Taxes</vt:lpstr>
      <vt:lpstr>Resident Alien or Nonresident Alien for U.S. Income Taxes</vt:lpstr>
      <vt:lpstr>Resident Alien or Nonresident Alien for U.S. Income Taxes</vt:lpstr>
      <vt:lpstr>Resident Alien or Nonresident Alien for U.S. Income Taxes</vt:lpstr>
      <vt:lpstr>Resident Alien or Nonresident Alien for U.S. Income Taxes</vt:lpstr>
      <vt:lpstr>Resident Alien or Nonresident Alien for U.S. Income Taxes</vt:lpstr>
      <vt:lpstr>Resident Alien or Nonresident Alien for U.S. Income Taxes</vt:lpstr>
      <vt:lpstr>Filing Compliance</vt:lpstr>
      <vt:lpstr>Form 1098-T</vt:lpstr>
      <vt:lpstr>American Opportunity Tax Credit</vt:lpstr>
      <vt:lpstr>American Opportunity Tax Credit</vt:lpstr>
      <vt:lpstr>Lifetime Learning Credit</vt:lpstr>
      <vt:lpstr>Lifetime Learning Credit</vt:lpstr>
      <vt:lpstr>Child and Dependent Tax Credit</vt:lpstr>
      <vt:lpstr>Child Tax Credit</vt:lpstr>
      <vt:lpstr>Child Tax Credit</vt:lpstr>
      <vt:lpstr>Filing Status</vt:lpstr>
      <vt:lpstr>Filing Status</vt:lpstr>
      <vt:lpstr>Filing Status</vt:lpstr>
      <vt:lpstr>Filing Status</vt:lpstr>
      <vt:lpstr>Filing Status</vt:lpstr>
      <vt:lpstr>Filing Status</vt:lpstr>
      <vt:lpstr>Who Qualifies as Taxpayer’s Dependent</vt:lpstr>
      <vt:lpstr>Personal and Dependency Exemptions</vt:lpstr>
      <vt:lpstr>Personal and Dependency Exemptions - Qualifying Child</vt:lpstr>
      <vt:lpstr>Qualifying Child Tests</vt:lpstr>
      <vt:lpstr>Qualifying Child - Tests</vt:lpstr>
      <vt:lpstr>Qualifying Child</vt:lpstr>
      <vt:lpstr>Personal and Dependency Exemptions – Qualifying Relative</vt:lpstr>
      <vt:lpstr>Qualifying Relative - Tests</vt:lpstr>
      <vt:lpstr>Qualifying Relative - Tests</vt:lpstr>
      <vt:lpstr>The Individual Income Tax Formula</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An Introduction to Tax  Chapter 2:</dc:title>
  <dc:creator>Benna Williams</dc:creator>
  <cp:lastModifiedBy>Rachel Nozicka</cp:lastModifiedBy>
  <cp:revision>49</cp:revision>
  <dcterms:created xsi:type="dcterms:W3CDTF">2024-01-15T19:00:36Z</dcterms:created>
  <dcterms:modified xsi:type="dcterms:W3CDTF">2024-02-16T21:44:47Z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0x0101002B932A36ED24A54A88E56769BA9E7213</vt:lpwstr>
  </property>
</Properties>
</file>